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27"/>
  </p:notesMasterIdLst>
  <p:sldIdLst>
    <p:sldId id="835" r:id="rId2"/>
    <p:sldId id="1588" r:id="rId3"/>
    <p:sldId id="1589" r:id="rId4"/>
    <p:sldId id="1590" r:id="rId5"/>
    <p:sldId id="1591" r:id="rId6"/>
    <p:sldId id="1594" r:id="rId7"/>
    <p:sldId id="1602" r:id="rId8"/>
    <p:sldId id="1613" r:id="rId9"/>
    <p:sldId id="1654" r:id="rId10"/>
    <p:sldId id="1607" r:id="rId11"/>
    <p:sldId id="1623" r:id="rId12"/>
    <p:sldId id="1658" r:id="rId13"/>
    <p:sldId id="1666" r:id="rId14"/>
    <p:sldId id="1659" r:id="rId15"/>
    <p:sldId id="1645" r:id="rId16"/>
    <p:sldId id="1660" r:id="rId17"/>
    <p:sldId id="1628" r:id="rId18"/>
    <p:sldId id="1646" r:id="rId19"/>
    <p:sldId id="1667" r:id="rId20"/>
    <p:sldId id="1648" r:id="rId21"/>
    <p:sldId id="1661" r:id="rId22"/>
    <p:sldId id="1647" r:id="rId23"/>
    <p:sldId id="1662" r:id="rId24"/>
    <p:sldId id="1632" r:id="rId25"/>
    <p:sldId id="166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70837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7207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76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9604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021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123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9259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13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30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41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3205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3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8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哥林多前书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5:1-13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风闻在你们中间有淫乱的事。这样的淫乱连外邦人中也没有，就是有人收了他的继母。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你们还是自高自大，并不哀痛，把行这事的人从你们中间赶出去。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5:3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我身子虽不在你们那里，心却在你们那里，好像我亲自与你们同在，已经判断了行这事的人。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5:4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就是你们聚会的时候，我的心也同在。奉我们主耶稣的名，并用我们主耶稣的权能，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-8167"/>
            <a:ext cx="11857703" cy="673343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要把这样的人交给撒但，败坏他的肉体，使他的灵魂在主耶稣的日子可以得救。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你们这自夸是不好的。岂不知一点面酵能使全团发起来吗？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你们既是无酵的面，应当把旧酵除净，好使你们成为新团；因为我们逾越节的羔羊基督已经被杀献祭了。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所以，我们守这节不可用旧酵，也不可用恶毒、邪恶的酵，只用诚实真正的无酵饼。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72526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我先前写信给你们说，不可与淫乱的人相交。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此话不是指这世上一概行淫乱的，或贪婪的，勒索的，或拜偶像的；若是这样，你们除非离开世界方可。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但如今我写信给你们说，若有称为弟兄是行淫乱的，或贪婪的，或拜偶像的，或辱骂的，或醉酒的，或勒索的，这样的人不可与他相交，就是与他吃饭都不可。</a:t>
            </a:r>
          </a:p>
        </p:txBody>
      </p:sp>
    </p:spTree>
    <p:extLst>
      <p:ext uri="{BB962C8B-B14F-4D97-AF65-F5344CB8AC3E}">
        <p14:creationId xmlns:p14="http://schemas.microsoft.com/office/powerpoint/2010/main" val="289144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因为审判教外的人与我何干？教内的人岂不是你们审判的吗？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至于外人有上帝审判他们。你们应当把那恶人从你们中间赶出去。</a:t>
            </a:r>
          </a:p>
        </p:txBody>
      </p:sp>
    </p:spTree>
    <p:extLst>
      <p:ext uri="{BB962C8B-B14F-4D97-AF65-F5344CB8AC3E}">
        <p14:creationId xmlns:p14="http://schemas.microsoft.com/office/powerpoint/2010/main" val="696458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证 道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正确处理淫乱的问题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释经讲道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大纲（专题讲道除外）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）观察：经文让我知道些什么？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）思想：经文向我说些什么？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）应用：经文要我做些什么？</a:t>
            </a:r>
          </a:p>
        </p:txBody>
      </p:sp>
    </p:spTree>
    <p:extLst>
      <p:ext uri="{BB962C8B-B14F-4D97-AF65-F5344CB8AC3E}">
        <p14:creationId xmlns:p14="http://schemas.microsoft.com/office/powerpoint/2010/main" val="2213436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一、经文的观察。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939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、哥林多教会的第二个问题（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Problem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）：教会中有淫乱的事。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风闻在你们中间有淫乱的事。这样的淫乱连外邦人中也没有，就是有人收了他的继母。</a:t>
            </a:r>
          </a:p>
        </p:txBody>
      </p:sp>
    </p:spTree>
    <p:extLst>
      <p:ext uri="{BB962C8B-B14F-4D97-AF65-F5344CB8AC3E}">
        <p14:creationId xmlns:p14="http://schemas.microsoft.com/office/powerpoint/2010/main" val="1258147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申命记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22:30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人不可娶继母为妻，不可掀开他父亲的衣襟。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申命记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27:20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与继母行淫的必受咒诅，因为他掀开了他父亲的衣襟。众民都要说：‘阿们！’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利未记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不可露你继母的下体；那是你父亲的下体。 </a:t>
            </a: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、哥林多教会对此的态度：自高自大。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你们还是自高自大，并不哀痛，把行这事的人从你们中间赶出去。</a:t>
            </a:r>
          </a:p>
        </p:txBody>
      </p:sp>
    </p:spTree>
    <p:extLst>
      <p:ext uri="{BB962C8B-B14F-4D97-AF65-F5344CB8AC3E}">
        <p14:creationId xmlns:p14="http://schemas.microsoft.com/office/powerpoint/2010/main" val="3127148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A3FD6-B7EC-FC53-7266-0AB039B41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0F45D48-4A42-393B-6720-B09962AA8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AEB4CB-3345-35F1-FB7C-F39EA18D3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2CDEBB-2A5A-906C-DDE3-FE1106C3F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F1C06F-66D0-8C86-4A70-BA3E3342E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3127ABA-3852-DEE9-E2A2-CE5ACFBBB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5D7390F-1B6C-14C3-3378-D3D2E59D31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D81B590-9A6E-9C01-A5B4-E7D4D2938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1B3E18D-AB78-98A6-8CF9-822790A2E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F0EBB70-DE8F-8530-774B-DA5B5D5744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7A3B374-8D32-23FD-1C35-760138CF2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5B31C82-1A70-BEB0-0928-96EA69B4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59ED19F-5875-B2CD-292A-7BABED8B3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549A05D-907A-AB0B-675E-BCE4B6222860}"/>
              </a:ext>
            </a:extLst>
          </p:cNvPr>
          <p:cNvSpPr/>
          <p:nvPr/>
        </p:nvSpPr>
        <p:spPr>
          <a:xfrm>
            <a:off x="157316" y="0"/>
            <a:ext cx="11857703" cy="686311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、保罗的态度：把行这事的人从你们中间赶出去。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你们还是自高自大，并不哀痛，把行这事的人从你们中间赶出去。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我身子虽不在你们那里，心却在你们那里，好像我亲自与你们同在，已经判断了行这事的人。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就是你们聚会的时候，我的心也同在。奉我们主耶稣的名，并用我们主耶稣的权能，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要把这样的人交给撒但，败坏他的肉体，使他的灵魂在主耶稣的日子可以得救。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586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70650A-118E-4CC8-5071-6FFD170C3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29F04B5-909B-8F47-3AFD-B351F67B2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3EDDAD-D5C1-1D78-518E-C505A6D06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5B7679F-0AA0-43BF-CB17-4A5CF4C7C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7E5685B-DC50-F14C-28D8-6A9B4B3E6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3BA0D36-30B8-50B7-6D78-1B69EC18C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348EC34-A328-CF45-F69E-4FDD3CC4DF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EACE40F-12D9-A5A3-2EE3-1FC26E3F4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1B1A750-042C-DB75-2487-3AB445865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8D1B882-492F-2F03-F2DC-975D112039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C17D193-CA4B-5E7A-A6A9-F26377C1E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44EE7F9-4CA9-97CB-F0A7-1459A71B3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0F73C21-1493-151E-6C33-24F628D0B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59F06376-C49F-C0F9-D8CD-21CC4EC6F8EA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一、经文的观察。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二、经文的思想。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74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C90545-ACF4-4B26-C161-6112ED5D5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2B303CE-E76C-63A9-2ACD-320E70C6F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90D0150-19A4-C6D8-E7CB-C4F844B4C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C1D887F-1448-66DF-C04D-D312B19F2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ED58C86-6200-3A8E-4A43-4D4E37C6C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8E5248E-5269-60CD-39D6-D1200EB42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4F8FFB3-0233-0ADF-6BBB-C572E1CA6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C647DAC-7BF8-9721-0F8C-27B5974F3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269BD86-95C6-F2B6-6ACE-34DC793AF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87509FE-AF40-D588-F252-28FEDB5E2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24CA594-9747-C944-40B3-E95B4917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412ED3A-421A-D688-77C3-BCE349E00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5569E3A-8B63-8C4A-6B8F-38CB347844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B92342-EEEE-A21A-95AF-450673657F75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、罪，要对付；但罪人，要争取（他的灵魂）。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你们岂不知不义的人不能承受上帝的国吗？不要自欺！无论是淫乱的、拜偶像的、奸淫的、作娈童的、亲男色的、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偷窃的、贪婪的、醉酒的、辱骂的、勒索的，都不能承受上帝的国。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555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你们这自夸是不好的。岂不知一点面酵能使全团发起来吗？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你们既是无酵的面，应当把旧酵除净，好使你们成为新团；因为我们逾越节的羔羊基督已经被杀献祭了。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所以，我们守这节不可用旧酵，也不可用恶毒、邪恶的酵，只用诚实真正的无酵饼。</a:t>
            </a:r>
          </a:p>
        </p:txBody>
      </p:sp>
    </p:spTree>
    <p:extLst>
      <p:ext uri="{BB962C8B-B14F-4D97-AF65-F5344CB8AC3E}">
        <p14:creationId xmlns:p14="http://schemas.microsoft.com/office/powerpoint/2010/main" val="1376499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4B1668-308E-EF5A-D8F3-623A7A330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AF64C97-F35D-18B4-D3B4-5DCE8B9D6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2FBFE1-E73C-E7C4-5BC1-B3EB1AF33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FBC3C54-0FDB-DE46-5BF2-26A728388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9BC0C86-245E-09B4-24FF-65E29F069C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F0B2487-AE1D-6C22-1A84-0DA40C9EA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D940903-864F-D2DD-8319-274D56511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7E6149E-C830-1C78-E950-6C4C7C08F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05B3764-1EE0-BB11-44BD-375822809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943C9EE-CEF9-A143-68CD-2EA4C054B2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813F58D-B755-7487-813A-9B70A55BAA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3C89764-2955-A3C1-1289-EE6BD7A38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03B638-655D-5638-9E91-48A7A52A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7A5D188A-156B-ED20-EEE8-87347BF88CF6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要把这样的人交给撒但，败坏他的肉体，使他的灵魂在主耶稣的日子可以得救。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雅各书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我的弟兄们，你们中间若有失迷真道的，有人使他回转，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这人该知道：叫一个罪人从迷路上转回便是救一个灵魂不死，并且遮盖许多的罪。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438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67147"/>
            <a:ext cx="11857703" cy="655811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、我们无法完全断绝与非信徒的交往；但交往的时候，我们要谨慎。</a:t>
            </a:r>
          </a:p>
        </p:txBody>
      </p:sp>
    </p:spTree>
    <p:extLst>
      <p:ext uri="{BB962C8B-B14F-4D97-AF65-F5344CB8AC3E}">
        <p14:creationId xmlns:p14="http://schemas.microsoft.com/office/powerpoint/2010/main" val="4248678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85792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我先前写信给你们说，不可与淫乱的人相交。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此话不是指这世上一概行淫乱的，或贪婪的，勒索的，或拜偶像的；若是这样，你们除非离开世界方可。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但如今我写信给你们说，若有称为弟兄是行淫乱的，或贪婪的，或拜偶像的，或辱骂的，或醉酒的，或勒索的，这样的人不可与他相交，就是与他吃饭都不可。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因为审判教外的人与我何干？教内的人岂不是你们审判的吗？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至于外人有上帝审判他们。你们应当把那恶人从你们中间赶出去。</a:t>
            </a:r>
          </a:p>
        </p:txBody>
      </p:sp>
    </p:spTree>
    <p:extLst>
      <p:ext uri="{BB962C8B-B14F-4D97-AF65-F5344CB8AC3E}">
        <p14:creationId xmlns:p14="http://schemas.microsoft.com/office/powerpoint/2010/main" val="669502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9D2AE2-0899-AFEE-47D9-4C4C06F38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589DDF1-FFF4-E675-934E-791C7D919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710A4A-8CFF-1703-85E7-BE1444A63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1E2BC1D-4228-1434-395C-5C352C650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2EBA7DA-1EE7-01D2-5989-9E6CE6E09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03B81FA-A10E-0AB5-FF72-A5E7E09F02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8CB1EB8-201D-4394-F37F-0FAB807B1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34A4D0-DB05-B52D-4127-4C4682343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B712246-DE48-CF38-E48D-5E746FBB3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3173982-3B14-1CE9-8A51-23CDF77A40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B9EC795-BF34-1317-96AF-FA137B947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68A16AE-3CF3-CA92-4C12-F61DFEA03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10346EB-B1B6-ABA7-3385-BCC5F78F3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E732CA54-D333-32A8-8E17-A8C382BDE1FA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一、经文的观察。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二、经文的思想。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三、经文的应用。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126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、教会要有纪律，并且是可执行的。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保罗数次提到：凡事都要规规矩矩！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中文俗话：没有规矩，不成方圆。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472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72E358-35A5-062A-931F-611E4D186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A7A52F4-90ED-9623-F385-71E14159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70553A-B925-73B5-0E5C-36E0DF017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8E0DE56-4E08-FADB-0BA6-1ABB527BD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1F38CBD-AF64-A9F9-7FE7-4A128ABC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7031CF4-3FF5-5298-8781-DD73C7C37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E92028D-4826-E863-94EC-D5081FE01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081A5C9-FDF7-4DC1-04F7-91FFDCDA32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882A3C3-A2F4-08FB-E874-9CE2D6B8D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665B38C-0E1A-7BE6-0ED1-EF06E0BA4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3926A50-81B7-1EF0-99D2-CB31A1DE3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2C9470-CFED-62EB-D497-75E0A221D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0FDE54D-66D5-8EBC-A105-F566F7884D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7E1E4E9-90E5-4C3C-7805-D93937B93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0353"/>
            <a:ext cx="12192000" cy="280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19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72526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「倘若你的弟兄得罪你，你就去，趁着只有他和你在一处的时候，指出他的错来。他若听你，你便得了你的弟兄；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他若不听，你就另外带一两个人同去，要凭两三个人的口作见证，句句都可定准。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若是不听他们，就告诉教会；若是不听教会，就看他像外邦人和税吏一样。</a:t>
            </a:r>
          </a:p>
        </p:txBody>
      </p:sp>
    </p:spTree>
    <p:extLst>
      <p:ext uri="{BB962C8B-B14F-4D97-AF65-F5344CB8AC3E}">
        <p14:creationId xmlns:p14="http://schemas.microsoft.com/office/powerpoint/2010/main" val="1233654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7B620E-D96E-D253-0EFA-74ABA20DD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6084D81-EF6A-C1F8-FFB3-6F8C01FA2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2D7217-F620-6139-7E2D-E244AC445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9A664E4-BD03-1945-6E6C-3A5722310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32C131-8679-9289-D41E-033A5812AC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CB5DB33-80D9-41AC-22A8-04A89C2F9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68C2223-1EEE-EA72-400D-7511DA5B4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6A7E4DC-D599-2E1D-EC9A-8D2E41BD8D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48A4BBE-995D-013B-9CC5-1610925E9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43FDA9F-12B9-FB9A-54BB-E10855590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677399D-0059-9D4C-AB44-449F184017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607BB64-8AB2-B77F-488C-A1CAEAF90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A5022F1-67AE-04E3-BCCA-B3C6B6D20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047E6310-9AC2-E0EA-D7B6-49AB774EFCDE}"/>
              </a:ext>
            </a:extLst>
          </p:cNvPr>
          <p:cNvSpPr/>
          <p:nvPr/>
        </p:nvSpPr>
        <p:spPr>
          <a:xfrm>
            <a:off x="157316" y="1"/>
            <a:ext cx="11857703" cy="672526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、你我生命中最好的知己应该是主内肢体。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雅各书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所以你们要彼此认罪，互相代求，使你们可以得医治。义人祈祷所发的力量是大有功效的。</a:t>
            </a:r>
          </a:p>
        </p:txBody>
      </p:sp>
    </p:spTree>
    <p:extLst>
      <p:ext uri="{BB962C8B-B14F-4D97-AF65-F5344CB8AC3E}">
        <p14:creationId xmlns:p14="http://schemas.microsoft.com/office/powerpoint/2010/main" val="435625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帖撒罗尼迦前书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上帝的旨意就是要你们成为圣洁，远避淫行；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要你们各人晓得怎样用圣洁、尊贵守着自己的身体，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不放纵私欲的邪情，像那不认识上帝的外邦人。</a:t>
            </a:r>
          </a:p>
        </p:txBody>
      </p:sp>
    </p:spTree>
    <p:extLst>
      <p:ext uri="{BB962C8B-B14F-4D97-AF65-F5344CB8AC3E}">
        <p14:creationId xmlns:p14="http://schemas.microsoft.com/office/powerpoint/2010/main" val="1864136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140BF2-2D6C-F28D-8CD1-41AAA738E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D01147-FF0A-D01D-48FD-53DC4CA5E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942DE0-500C-8636-9FDA-7D430E589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332BD4B-92EC-0C55-D16A-AFB75431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354A1CF-A529-13D6-8811-E0FAA66A0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D3A44B-7BBB-9307-DA6A-4706C9F31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154F466-CACF-7ACA-25DE-0A5B9EB58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BAA786-CF87-4BEF-06FC-3050852B43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124BDD9-B2CF-A421-C619-31815CADA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5D7E5C9-DB08-3D8E-DED3-A4348D1CE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61FA486-9DF0-00AF-5E99-0EBF20D303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9C8A3B9-8477-5BC2-64A9-9439C95B4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A4E04FB-79A8-6960-7621-0D3BE5B36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A1E42422-56F6-9773-D0F3-08DBFF3EFC8D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帖撒罗尼迦前书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不要一个人在这事上越分，欺负他的弟兄；因为这一类的事，主必报应，正如我预先对你们说过、又切切嘱咐你们的。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上帝召我们，本不是要我们沾染污秽，乃是要我们成为圣洁。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所以，那弃绝的，不是弃绝人，乃是弃绝那赐圣灵给你们的上帝。</a:t>
            </a:r>
          </a:p>
        </p:txBody>
      </p:sp>
    </p:spTree>
    <p:extLst>
      <p:ext uri="{BB962C8B-B14F-4D97-AF65-F5344CB8AC3E}">
        <p14:creationId xmlns:p14="http://schemas.microsoft.com/office/powerpoint/2010/main" val="504859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64589</TotalTime>
  <Words>1772</Words>
  <Application>Microsoft Office PowerPoint</Application>
  <PresentationFormat>Widescreen</PresentationFormat>
  <Paragraphs>88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187</cp:revision>
  <dcterms:created xsi:type="dcterms:W3CDTF">2010-03-20T17:46:04Z</dcterms:created>
  <dcterms:modified xsi:type="dcterms:W3CDTF">2025-02-08T02:46:41Z</dcterms:modified>
</cp:coreProperties>
</file>