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9" r:id="rId1"/>
  </p:sldMasterIdLst>
  <p:notesMasterIdLst>
    <p:notesMasterId r:id="rId34"/>
  </p:notesMasterIdLst>
  <p:sldIdLst>
    <p:sldId id="835" r:id="rId2"/>
    <p:sldId id="1588" r:id="rId3"/>
    <p:sldId id="1589" r:id="rId4"/>
    <p:sldId id="1590" r:id="rId5"/>
    <p:sldId id="1591" r:id="rId6"/>
    <p:sldId id="1592" r:id="rId7"/>
    <p:sldId id="1657" r:id="rId8"/>
    <p:sldId id="1594" r:id="rId9"/>
    <p:sldId id="1602" r:id="rId10"/>
    <p:sldId id="1613" r:id="rId11"/>
    <p:sldId id="1654" r:id="rId12"/>
    <p:sldId id="1607" r:id="rId13"/>
    <p:sldId id="1623" r:id="rId14"/>
    <p:sldId id="1658" r:id="rId15"/>
    <p:sldId id="1651" r:id="rId16"/>
    <p:sldId id="1659" r:id="rId17"/>
    <p:sldId id="1645" r:id="rId18"/>
    <p:sldId id="1660" r:id="rId19"/>
    <p:sldId id="1628" r:id="rId20"/>
    <p:sldId id="1646" r:id="rId21"/>
    <p:sldId id="1648" r:id="rId22"/>
    <p:sldId id="1661" r:id="rId23"/>
    <p:sldId id="1647" r:id="rId24"/>
    <p:sldId id="1662" r:id="rId25"/>
    <p:sldId id="1663" r:id="rId26"/>
    <p:sldId id="1664" r:id="rId27"/>
    <p:sldId id="1649" r:id="rId28"/>
    <p:sldId id="1665" r:id="rId29"/>
    <p:sldId id="1652" r:id="rId30"/>
    <p:sldId id="1629" r:id="rId31"/>
    <p:sldId id="1650" r:id="rId32"/>
    <p:sldId id="1632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E9EF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F2AB02-0E8E-4619-8D5D-E9CF9CB56582}" v="169" dt="2021-11-05T18:39:19.1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839" autoAdjust="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566" y="6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6/11/relationships/changesInfo" Target="changesInfos/changesInfo1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02ACD27E-F551-4EAB-9614-30BB9074A1D1}"/>
    <pc:docChg chg="undo redo custSel addSld delSld modSld sldOrd">
      <pc:chgData name="Chunping Xu" userId="a5962ba47313b1f5" providerId="LiveId" clId="{02ACD27E-F551-4EAB-9614-30BB9074A1D1}" dt="2021-10-16T06:12:23.416" v="135"/>
      <pc:docMkLst>
        <pc:docMk/>
      </pc:docMkLst>
      <pc:sldChg chg="modSp mod">
        <pc:chgData name="Chunping Xu" userId="a5962ba47313b1f5" providerId="LiveId" clId="{02ACD27E-F551-4EAB-9614-30BB9074A1D1}" dt="2021-10-16T05:56:38.197" v="2"/>
        <pc:sldMkLst>
          <pc:docMk/>
          <pc:sldMk cId="96890483" sldId="845"/>
        </pc:sldMkLst>
        <pc:spChg chg="mod">
          <ac:chgData name="Chunping Xu" userId="a5962ba47313b1f5" providerId="LiveId" clId="{02ACD27E-F551-4EAB-9614-30BB9074A1D1}" dt="2021-10-16T05:56:38.197" v="2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14.733" v="121"/>
        <pc:sldMkLst>
          <pc:docMk/>
          <pc:sldMk cId="2833152927" sldId="1299"/>
        </pc:sldMkLst>
        <pc:spChg chg="mod">
          <ac:chgData name="Chunping Xu" userId="a5962ba47313b1f5" providerId="LiveId" clId="{02ACD27E-F551-4EAB-9614-30BB9074A1D1}" dt="2021-10-16T05:57:44.132" v="14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5:58:31.183" v="19"/>
        <pc:sldMkLst>
          <pc:docMk/>
          <pc:sldMk cId="785890000" sldId="1300"/>
        </pc:sldMkLst>
        <pc:spChg chg="mod">
          <ac:chgData name="Chunping Xu" userId="a5962ba47313b1f5" providerId="LiveId" clId="{02ACD27E-F551-4EAB-9614-30BB9074A1D1}" dt="2021-10-16T05:58:31.183" v="19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30.198" v="123" actId="20577"/>
        <pc:sldMkLst>
          <pc:docMk/>
          <pc:sldMk cId="3947103094" sldId="1301"/>
        </pc:sldMkLst>
        <pc:spChg chg="mod">
          <ac:chgData name="Chunping Xu" userId="a5962ba47313b1f5" providerId="LiveId" clId="{02ACD27E-F551-4EAB-9614-30BB9074A1D1}" dt="2021-10-16T06:10:30.198" v="123" actId="20577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39.779" v="124"/>
        <pc:sldMkLst>
          <pc:docMk/>
          <pc:sldMk cId="3674616564" sldId="1302"/>
        </pc:sldMkLst>
        <pc:spChg chg="mod">
          <ac:chgData name="Chunping Xu" userId="a5962ba47313b1f5" providerId="LiveId" clId="{02ACD27E-F551-4EAB-9614-30BB9074A1D1}" dt="2021-10-16T06:00:40.475" v="31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48.565" v="125"/>
        <pc:sldMkLst>
          <pc:docMk/>
          <pc:sldMk cId="16191463" sldId="1304"/>
        </pc:sldMkLst>
        <pc:spChg chg="mod">
          <ac:chgData name="Chunping Xu" userId="a5962ba47313b1f5" providerId="LiveId" clId="{02ACD27E-F551-4EAB-9614-30BB9074A1D1}" dt="2021-10-16T06:02:46.537" v="46" actId="255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06.719" v="127"/>
        <pc:sldMkLst>
          <pc:docMk/>
          <pc:sldMk cId="4102329500" sldId="1307"/>
        </pc:sldMkLst>
        <pc:spChg chg="mod">
          <ac:chgData name="Chunping Xu" userId="a5962ba47313b1f5" providerId="LiveId" clId="{02ACD27E-F551-4EAB-9614-30BB9074A1D1}" dt="2021-10-16T06:04:35.048" v="70" actId="20577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35.414" v="130" actId="255"/>
        <pc:sldMkLst>
          <pc:docMk/>
          <pc:sldMk cId="1817165508" sldId="1308"/>
        </pc:sldMkLst>
        <pc:spChg chg="mod">
          <ac:chgData name="Chunping Xu" userId="a5962ba47313b1f5" providerId="LiveId" clId="{02ACD27E-F551-4EAB-9614-30BB9074A1D1}" dt="2021-10-16T06:11:35.414" v="130" actId="255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03.282" v="132"/>
        <pc:sldMkLst>
          <pc:docMk/>
          <pc:sldMk cId="138322238" sldId="1309"/>
        </pc:sldMkLst>
        <pc:spChg chg="mod">
          <ac:chgData name="Chunping Xu" userId="a5962ba47313b1f5" providerId="LiveId" clId="{02ACD27E-F551-4EAB-9614-30BB9074A1D1}" dt="2021-10-16T06:08:04.452" v="108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0.498" v="133"/>
        <pc:sldMkLst>
          <pc:docMk/>
          <pc:sldMk cId="2791527621" sldId="1310"/>
        </pc:sldMkLst>
        <pc:spChg chg="mod">
          <ac:chgData name="Chunping Xu" userId="a5962ba47313b1f5" providerId="LiveId" clId="{02ACD27E-F551-4EAB-9614-30BB9074A1D1}" dt="2021-10-16T06:08:36.169" v="111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7.342" v="134"/>
        <pc:sldMkLst>
          <pc:docMk/>
          <pc:sldMk cId="1050716262" sldId="1311"/>
        </pc:sldMkLst>
        <pc:spChg chg="mod">
          <ac:chgData name="Chunping Xu" userId="a5962ba47313b1f5" providerId="LiveId" clId="{02ACD27E-F551-4EAB-9614-30BB9074A1D1}" dt="2021-10-16T06:09:09.895" v="114"/>
          <ac:spMkLst>
            <pc:docMk/>
            <pc:sldMk cId="1050716262" sldId="131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23.416" v="135"/>
        <pc:sldMkLst>
          <pc:docMk/>
          <pc:sldMk cId="3270242960" sldId="1323"/>
        </pc:sldMkLst>
        <pc:spChg chg="mod">
          <ac:chgData name="Chunping Xu" userId="a5962ba47313b1f5" providerId="LiveId" clId="{02ACD27E-F551-4EAB-9614-30BB9074A1D1}" dt="2021-10-16T06:09:39.273" v="1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209918453" sldId="1326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913375710" sldId="1333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2270591582" sldId="1334"/>
        </pc:sldMkLst>
      </pc:sldChg>
      <pc:sldChg chg="modSp mod">
        <pc:chgData name="Chunping Xu" userId="a5962ba47313b1f5" providerId="LiveId" clId="{02ACD27E-F551-4EAB-9614-30BB9074A1D1}" dt="2021-10-16T06:03:51.588" v="66" actId="20577"/>
        <pc:sldMkLst>
          <pc:docMk/>
          <pc:sldMk cId="4280672741" sldId="1335"/>
        </pc:sldMkLst>
        <pc:spChg chg="mod">
          <ac:chgData name="Chunping Xu" userId="a5962ba47313b1f5" providerId="LiveId" clId="{02ACD27E-F551-4EAB-9614-30BB9074A1D1}" dt="2021-10-16T06:03:51.588" v="66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02ACD27E-F551-4EAB-9614-30BB9074A1D1}" dt="2021-10-16T06:05:31.230" v="83"/>
        <pc:sldMkLst>
          <pc:docMk/>
          <pc:sldMk cId="1152036601" sldId="1336"/>
        </pc:sldMkLst>
        <pc:spChg chg="mod">
          <ac:chgData name="Chunping Xu" userId="a5962ba47313b1f5" providerId="LiveId" clId="{02ACD27E-F551-4EAB-9614-30BB9074A1D1}" dt="2021-10-16T06:05:31.230" v="8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6:06:21.070" v="95" actId="6549"/>
        <pc:sldMkLst>
          <pc:docMk/>
          <pc:sldMk cId="3410323660" sldId="1337"/>
        </pc:sldMkLst>
        <pc:spChg chg="mod">
          <ac:chgData name="Chunping Xu" userId="a5962ba47313b1f5" providerId="LiveId" clId="{02ACD27E-F551-4EAB-9614-30BB9074A1D1}" dt="2021-10-16T06:06:21.070" v="95" actId="6549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55.358" v="131"/>
        <pc:sldMkLst>
          <pc:docMk/>
          <pc:sldMk cId="3256105426" sldId="1338"/>
        </pc:sldMkLst>
        <pc:spChg chg="mod">
          <ac:chgData name="Chunping Xu" userId="a5962ba47313b1f5" providerId="LiveId" clId="{02ACD27E-F551-4EAB-9614-30BB9074A1D1}" dt="2021-10-16T06:06:37.259" v="100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02ACD27E-F551-4EAB-9614-30BB9074A1D1}" dt="2021-10-16T06:03:15.777" v="52"/>
        <pc:sldMkLst>
          <pc:docMk/>
          <pc:sldMk cId="1868732476" sldId="1339"/>
        </pc:sldMkLst>
        <pc:spChg chg="mod">
          <ac:chgData name="Chunping Xu" userId="a5962ba47313b1f5" providerId="LiveId" clId="{02ACD27E-F551-4EAB-9614-30BB9074A1D1}" dt="2021-10-16T06:03:15.777" v="52"/>
          <ac:spMkLst>
            <pc:docMk/>
            <pc:sldMk cId="1868732476" sldId="1339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924304342" sldId="1339"/>
        </pc:sldMkLst>
      </pc:sldChg>
      <pc:sldChg chg="modSp add mod">
        <pc:chgData name="Chunping Xu" userId="a5962ba47313b1f5" providerId="LiveId" clId="{02ACD27E-F551-4EAB-9614-30BB9074A1D1}" dt="2021-10-16T06:05:49.853" v="90"/>
        <pc:sldMkLst>
          <pc:docMk/>
          <pc:sldMk cId="196727536" sldId="1340"/>
        </pc:sldMkLst>
        <pc:spChg chg="mod">
          <ac:chgData name="Chunping Xu" userId="a5962ba47313b1f5" providerId="LiveId" clId="{02ACD27E-F551-4EAB-9614-30BB9074A1D1}" dt="2021-10-16T06:05:49.853" v="90"/>
          <ac:spMkLst>
            <pc:docMk/>
            <pc:sldMk cId="196727536" sldId="1340"/>
            <ac:spMk id="441" creationId="{00000000-0000-0000-0000-000000000000}"/>
          </ac:spMkLst>
        </pc:spChg>
      </pc:sldChg>
      <pc:sldChg chg="add del">
        <pc:chgData name="Chunping Xu" userId="a5962ba47313b1f5" providerId="LiveId" clId="{02ACD27E-F551-4EAB-9614-30BB9074A1D1}" dt="2021-10-16T05:59:09.901" v="20" actId="47"/>
        <pc:sldMkLst>
          <pc:docMk/>
          <pc:sldMk cId="2508743690" sldId="1340"/>
        </pc:sldMkLst>
      </pc:sldChg>
    </pc:docChg>
  </pc:docChgLst>
  <pc:docChgLst>
    <pc:chgData name="Chunping Xu" userId="a5962ba47313b1f5" providerId="LiveId" clId="{CAB07FA2-811D-4624-BFC0-EAE0BF0FD68D}"/>
    <pc:docChg chg="undo redo custSel addSld delSld modSld">
      <pc:chgData name="Chunping Xu" userId="a5962ba47313b1f5" providerId="LiveId" clId="{CAB07FA2-811D-4624-BFC0-EAE0BF0FD68D}" dt="2021-09-25T17:51:48.442" v="446" actId="692"/>
      <pc:docMkLst>
        <pc:docMk/>
      </pc:docMkLst>
      <pc:sldChg chg="modSp mod">
        <pc:chgData name="Chunping Xu" userId="a5962ba47313b1f5" providerId="LiveId" clId="{CAB07FA2-811D-4624-BFC0-EAE0BF0FD68D}" dt="2021-09-17T22:38:07.337" v="239" actId="20577"/>
        <pc:sldMkLst>
          <pc:docMk/>
          <pc:sldMk cId="2574250617" sldId="835"/>
        </pc:sldMkLst>
        <pc:spChg chg="mod">
          <ac:chgData name="Chunping Xu" userId="a5962ba47313b1f5" providerId="LiveId" clId="{CAB07FA2-811D-4624-BFC0-EAE0BF0FD68D}" dt="2021-09-17T22:38:07.337" v="239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5:08.127" v="296"/>
        <pc:sldMkLst>
          <pc:docMk/>
          <pc:sldMk cId="96890483" sldId="845"/>
        </pc:sldMkLst>
        <pc:spChg chg="mod">
          <ac:chgData name="Chunping Xu" userId="a5962ba47313b1f5" providerId="LiveId" clId="{CAB07FA2-811D-4624-BFC0-EAE0BF0FD68D}" dt="2021-09-17T22:45:08.127" v="296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0:55.896" v="257" actId="948"/>
        <pc:sldMkLst>
          <pc:docMk/>
          <pc:sldMk cId="2814175321" sldId="852"/>
        </pc:sldMkLst>
        <pc:spChg chg="mod">
          <ac:chgData name="Chunping Xu" userId="a5962ba47313b1f5" providerId="LiveId" clId="{CAB07FA2-811D-4624-BFC0-EAE0BF0FD68D}" dt="2021-09-17T22:40:55.896" v="257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2:51.962" v="266" actId="20577"/>
        <pc:sldMkLst>
          <pc:docMk/>
          <pc:sldMk cId="3201041591" sldId="1003"/>
        </pc:sldMkLst>
        <pc:spChg chg="mod">
          <ac:chgData name="Chunping Xu" userId="a5962ba47313b1f5" providerId="LiveId" clId="{CAB07FA2-811D-4624-BFC0-EAE0BF0FD68D}" dt="2021-09-17T22:42:51.962" v="266" actId="20577"/>
          <ac:spMkLst>
            <pc:docMk/>
            <pc:sldMk cId="3201041591" sldId="100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4179688679" sldId="1271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3833477386" sldId="1272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333981638" sldId="1273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223857069" sldId="1274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768815776" sldId="1275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752994545" sldId="1288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189799616" sldId="128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854580578" sldId="1295"/>
        </pc:sldMkLst>
      </pc:sldChg>
      <pc:sldChg chg="modSp modAnim">
        <pc:chgData name="Chunping Xu" userId="a5962ba47313b1f5" providerId="LiveId" clId="{CAB07FA2-811D-4624-BFC0-EAE0BF0FD68D}" dt="2021-09-17T23:21:31.852" v="423"/>
        <pc:sldMkLst>
          <pc:docMk/>
          <pc:sldMk cId="2833152927" sldId="1299"/>
        </pc:sldMkLst>
        <pc:spChg chg="mod">
          <ac:chgData name="Chunping Xu" userId="a5962ba47313b1f5" providerId="LiveId" clId="{CAB07FA2-811D-4624-BFC0-EAE0BF0FD68D}" dt="2021-09-17T23:21:16.197" v="421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59:35.002" v="321"/>
        <pc:sldMkLst>
          <pc:docMk/>
          <pc:sldMk cId="785890000" sldId="1300"/>
        </pc:sldMkLst>
        <pc:spChg chg="mod">
          <ac:chgData name="Chunping Xu" userId="a5962ba47313b1f5" providerId="LiveId" clId="{CAB07FA2-811D-4624-BFC0-EAE0BF0FD68D}" dt="2021-09-17T22:59:35.002" v="321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1:55.938" v="425"/>
        <pc:sldMkLst>
          <pc:docMk/>
          <pc:sldMk cId="3947103094" sldId="1301"/>
        </pc:sldMkLst>
        <pc:spChg chg="mod">
          <ac:chgData name="Chunping Xu" userId="a5962ba47313b1f5" providerId="LiveId" clId="{CAB07FA2-811D-4624-BFC0-EAE0BF0FD68D}" dt="2021-09-17T23:01:30.108" v="340" actId="25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02:12.477" v="345" actId="20577"/>
        <pc:sldMkLst>
          <pc:docMk/>
          <pc:sldMk cId="3674616564" sldId="1302"/>
        </pc:sldMkLst>
        <pc:spChg chg="mod">
          <ac:chgData name="Chunping Xu" userId="a5962ba47313b1f5" providerId="LiveId" clId="{CAB07FA2-811D-4624-BFC0-EAE0BF0FD68D}" dt="2021-09-17T23:02:12.477" v="345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22:10.063" v="426" actId="47"/>
        <pc:sldMkLst>
          <pc:docMk/>
          <pc:sldMk cId="224237099" sldId="1303"/>
        </pc:sldMkLst>
      </pc:sldChg>
      <pc:sldChg chg="modSp modAnim">
        <pc:chgData name="Chunping Xu" userId="a5962ba47313b1f5" providerId="LiveId" clId="{CAB07FA2-811D-4624-BFC0-EAE0BF0FD68D}" dt="2021-09-17T23:03:24.475" v="357" actId="20577"/>
        <pc:sldMkLst>
          <pc:docMk/>
          <pc:sldMk cId="16191463" sldId="1304"/>
        </pc:sldMkLst>
        <pc:spChg chg="mod">
          <ac:chgData name="Chunping Xu" userId="a5962ba47313b1f5" providerId="LiveId" clId="{CAB07FA2-811D-4624-BFC0-EAE0BF0FD68D}" dt="2021-09-17T23:03:24.475" v="357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03:58.237" v="359" actId="47"/>
        <pc:sldMkLst>
          <pc:docMk/>
          <pc:sldMk cId="706137228" sldId="1305"/>
        </pc:sldMkLst>
      </pc:sldChg>
      <pc:sldChg chg="del">
        <pc:chgData name="Chunping Xu" userId="a5962ba47313b1f5" providerId="LiveId" clId="{CAB07FA2-811D-4624-BFC0-EAE0BF0FD68D}" dt="2021-09-17T23:04:23.968" v="365" actId="47"/>
        <pc:sldMkLst>
          <pc:docMk/>
          <pc:sldMk cId="1675344629" sldId="1306"/>
        </pc:sldMkLst>
      </pc:sldChg>
      <pc:sldChg chg="modSp mod">
        <pc:chgData name="Chunping Xu" userId="a5962ba47313b1f5" providerId="LiveId" clId="{CAB07FA2-811D-4624-BFC0-EAE0BF0FD68D}" dt="2021-09-17T23:05:25.245" v="368"/>
        <pc:sldMkLst>
          <pc:docMk/>
          <pc:sldMk cId="4102329500" sldId="1307"/>
        </pc:sldMkLst>
        <pc:spChg chg="mod">
          <ac:chgData name="Chunping Xu" userId="a5962ba47313b1f5" providerId="LiveId" clId="{CAB07FA2-811D-4624-BFC0-EAE0BF0FD68D}" dt="2021-09-17T23:05:25.245" v="368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1:42.089" v="395" actId="6549"/>
        <pc:sldMkLst>
          <pc:docMk/>
          <pc:sldMk cId="1817165508" sldId="1308"/>
        </pc:sldMkLst>
        <pc:spChg chg="mod">
          <ac:chgData name="Chunping Xu" userId="a5962ba47313b1f5" providerId="LiveId" clId="{CAB07FA2-811D-4624-BFC0-EAE0BF0FD68D}" dt="2021-09-17T23:11:42.089" v="395" actId="6549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2:37.756" v="427"/>
        <pc:sldMkLst>
          <pc:docMk/>
          <pc:sldMk cId="138322238" sldId="1309"/>
        </pc:sldMkLst>
        <pc:spChg chg="mod">
          <ac:chgData name="Chunping Xu" userId="a5962ba47313b1f5" providerId="LiveId" clId="{CAB07FA2-811D-4624-BFC0-EAE0BF0FD68D}" dt="2021-09-17T23:13:34.385" v="406" actId="6549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7:11.622" v="409"/>
        <pc:sldMkLst>
          <pc:docMk/>
          <pc:sldMk cId="2791527621" sldId="1310"/>
        </pc:sldMkLst>
        <pc:spChg chg="mod">
          <ac:chgData name="Chunping Xu" userId="a5962ba47313b1f5" providerId="LiveId" clId="{CAB07FA2-811D-4624-BFC0-EAE0BF0FD68D}" dt="2021-09-17T23:17:11.622" v="409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3:17:34.652" v="413" actId="20577"/>
        <pc:sldMkLst>
          <pc:docMk/>
          <pc:sldMk cId="1050716262" sldId="1311"/>
        </pc:sldMkLst>
        <pc:spChg chg="mod">
          <ac:chgData name="Chunping Xu" userId="a5962ba47313b1f5" providerId="LiveId" clId="{CAB07FA2-811D-4624-BFC0-EAE0BF0FD68D}" dt="2021-09-17T23:17:34.652" v="413" actId="20577"/>
          <ac:spMkLst>
            <pc:docMk/>
            <pc:sldMk cId="1050716262" sldId="1311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551342178" sldId="1312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619970168" sldId="1313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88052553" sldId="1314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599525680" sldId="1315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321364205" sldId="1316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371478889" sldId="1317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4252520339" sldId="1318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841013836" sldId="131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385059995" sldId="1320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103977467" sldId="1321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93726097" sldId="1322"/>
        </pc:sldMkLst>
      </pc:sldChg>
      <pc:sldChg chg="modSp mod modAnim">
        <pc:chgData name="Chunping Xu" userId="a5962ba47313b1f5" providerId="LiveId" clId="{CAB07FA2-811D-4624-BFC0-EAE0BF0FD68D}" dt="2021-09-17T23:22:55.085" v="428"/>
        <pc:sldMkLst>
          <pc:docMk/>
          <pc:sldMk cId="3270242960" sldId="1323"/>
        </pc:sldMkLst>
        <pc:spChg chg="mod">
          <ac:chgData name="Chunping Xu" userId="a5962ba47313b1f5" providerId="LiveId" clId="{CAB07FA2-811D-4624-BFC0-EAE0BF0FD68D}" dt="2021-09-17T23:18:34.012" v="4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945479556" sldId="1324"/>
        </pc:sldMkLst>
      </pc:sldChg>
      <pc:sldChg chg="addSp delSp modSp new del mod">
        <pc:chgData name="Chunping Xu" userId="a5962ba47313b1f5" providerId="LiveId" clId="{CAB07FA2-811D-4624-BFC0-EAE0BF0FD68D}" dt="2021-09-17T22:36:43.530" v="233" actId="47"/>
        <pc:sldMkLst>
          <pc:docMk/>
          <pc:sldMk cId="372424731" sldId="1325"/>
        </pc:sldMkLst>
        <pc:spChg chg="del">
          <ac:chgData name="Chunping Xu" userId="a5962ba47313b1f5" providerId="LiveId" clId="{CAB07FA2-811D-4624-BFC0-EAE0BF0FD68D}" dt="2021-09-16T18:08:04.444" v="4" actId="21"/>
          <ac:spMkLst>
            <pc:docMk/>
            <pc:sldMk cId="372424731" sldId="1325"/>
            <ac:spMk id="2" creationId="{BEA5A32B-64BD-473F-BB3D-C36C1E363DE8}"/>
          </ac:spMkLst>
        </pc:spChg>
        <pc:spChg chg="del">
          <ac:chgData name="Chunping Xu" userId="a5962ba47313b1f5" providerId="LiveId" clId="{CAB07FA2-811D-4624-BFC0-EAE0BF0FD68D}" dt="2021-09-16T18:08:09.009" v="5" actId="21"/>
          <ac:spMkLst>
            <pc:docMk/>
            <pc:sldMk cId="372424731" sldId="1325"/>
            <ac:spMk id="3" creationId="{72F12C00-D5C3-4359-B9B3-9DE4F5ED374F}"/>
          </ac:spMkLst>
        </pc:spChg>
        <pc:picChg chg="add mod">
          <ac:chgData name="Chunping Xu" userId="a5962ba47313b1f5" providerId="LiveId" clId="{CAB07FA2-811D-4624-BFC0-EAE0BF0FD68D}" dt="2021-09-16T18:08:20.214" v="7" actId="14100"/>
          <ac:picMkLst>
            <pc:docMk/>
            <pc:sldMk cId="372424731" sldId="1325"/>
            <ac:picMk id="4" creationId="{1E0C76BD-BB6C-411A-A068-19390B7D7191}"/>
          </ac:picMkLst>
        </pc:picChg>
      </pc:sldChg>
      <pc:sldChg chg="addSp delSp modSp new mod setBg">
        <pc:chgData name="Chunping Xu" userId="a5962ba47313b1f5" providerId="LiveId" clId="{CAB07FA2-811D-4624-BFC0-EAE0BF0FD68D}" dt="2021-09-16T18:39:28.130" v="232" actId="20577"/>
        <pc:sldMkLst>
          <pc:docMk/>
          <pc:sldMk cId="1209918453" sldId="1326"/>
        </pc:sldMkLst>
        <pc:spChg chg="del">
          <ac:chgData name="Chunping Xu" userId="a5962ba47313b1f5" providerId="LiveId" clId="{CAB07FA2-811D-4624-BFC0-EAE0BF0FD68D}" dt="2021-09-16T18:11:45.086" v="10" actId="21"/>
          <ac:spMkLst>
            <pc:docMk/>
            <pc:sldMk cId="1209918453" sldId="1326"/>
            <ac:spMk id="2" creationId="{260FAAC1-4CCA-4FB5-A040-9553AA77BACC}"/>
          </ac:spMkLst>
        </pc:spChg>
        <pc:spChg chg="del">
          <ac:chgData name="Chunping Xu" userId="a5962ba47313b1f5" providerId="LiveId" clId="{CAB07FA2-811D-4624-BFC0-EAE0BF0FD68D}" dt="2021-09-16T18:11:40.135" v="9" actId="21"/>
          <ac:spMkLst>
            <pc:docMk/>
            <pc:sldMk cId="1209918453" sldId="1326"/>
            <ac:spMk id="3" creationId="{236A96C6-C147-45FE-975A-82683AB46041}"/>
          </ac:spMkLst>
        </pc:spChg>
        <pc:spChg chg="add mod">
          <ac:chgData name="Chunping Xu" userId="a5962ba47313b1f5" providerId="LiveId" clId="{CAB07FA2-811D-4624-BFC0-EAE0BF0FD68D}" dt="2021-09-16T18:27:44.293" v="45" actId="1076"/>
          <ac:spMkLst>
            <pc:docMk/>
            <pc:sldMk cId="1209918453" sldId="1326"/>
            <ac:spMk id="13" creationId="{15CC9576-F7D6-4F36-8E7C-5C76ACDF9B83}"/>
          </ac:spMkLst>
        </pc:spChg>
        <pc:spChg chg="add mod">
          <ac:chgData name="Chunping Xu" userId="a5962ba47313b1f5" providerId="LiveId" clId="{CAB07FA2-811D-4624-BFC0-EAE0BF0FD68D}" dt="2021-09-16T18:29:01.480" v="53" actId="1076"/>
          <ac:spMkLst>
            <pc:docMk/>
            <pc:sldMk cId="1209918453" sldId="1326"/>
            <ac:spMk id="14" creationId="{17F933BB-D9ED-490A-A21C-8FAC50E1ED5E}"/>
          </ac:spMkLst>
        </pc:spChg>
        <pc:spChg chg="add mod">
          <ac:chgData name="Chunping Xu" userId="a5962ba47313b1f5" providerId="LiveId" clId="{CAB07FA2-811D-4624-BFC0-EAE0BF0FD68D}" dt="2021-09-16T18:29:18.064" v="56" actId="1076"/>
          <ac:spMkLst>
            <pc:docMk/>
            <pc:sldMk cId="1209918453" sldId="1326"/>
            <ac:spMk id="15" creationId="{1E78A173-2054-42C1-A6DD-5F6BFD311749}"/>
          </ac:spMkLst>
        </pc:spChg>
        <pc:spChg chg="add mod">
          <ac:chgData name="Chunping Xu" userId="a5962ba47313b1f5" providerId="LiveId" clId="{CAB07FA2-811D-4624-BFC0-EAE0BF0FD68D}" dt="2021-09-16T18:29:30.858" v="57" actId="1076"/>
          <ac:spMkLst>
            <pc:docMk/>
            <pc:sldMk cId="1209918453" sldId="1326"/>
            <ac:spMk id="16" creationId="{F2DAA984-6624-4210-8835-F8DCEF44F0B0}"/>
          </ac:spMkLst>
        </pc:spChg>
        <pc:spChg chg="add mod">
          <ac:chgData name="Chunping Xu" userId="a5962ba47313b1f5" providerId="LiveId" clId="{CAB07FA2-811D-4624-BFC0-EAE0BF0FD68D}" dt="2021-09-16T18:38:46.601" v="197" actId="20577"/>
          <ac:spMkLst>
            <pc:docMk/>
            <pc:sldMk cId="1209918453" sldId="1326"/>
            <ac:spMk id="23" creationId="{082F1481-D576-449B-856B-FC61BB4614CC}"/>
          </ac:spMkLst>
        </pc:spChg>
        <pc:spChg chg="add mod">
          <ac:chgData name="Chunping Xu" userId="a5962ba47313b1f5" providerId="LiveId" clId="{CAB07FA2-811D-4624-BFC0-EAE0BF0FD68D}" dt="2021-09-16T18:36:58.305" v="120" actId="1076"/>
          <ac:spMkLst>
            <pc:docMk/>
            <pc:sldMk cId="1209918453" sldId="1326"/>
            <ac:spMk id="24" creationId="{E06F0F84-90A4-48A2-AD20-511B41054242}"/>
          </ac:spMkLst>
        </pc:spChg>
        <pc:spChg chg="add mod">
          <ac:chgData name="Chunping Xu" userId="a5962ba47313b1f5" providerId="LiveId" clId="{CAB07FA2-811D-4624-BFC0-EAE0BF0FD68D}" dt="2021-09-16T18:37:58.738" v="152" actId="20577"/>
          <ac:spMkLst>
            <pc:docMk/>
            <pc:sldMk cId="1209918453" sldId="1326"/>
            <ac:spMk id="25" creationId="{E3165E1B-108B-4655-9D4C-D19C23F86DD5}"/>
          </ac:spMkLst>
        </pc:spChg>
        <pc:spChg chg="add mod">
          <ac:chgData name="Chunping Xu" userId="a5962ba47313b1f5" providerId="LiveId" clId="{CAB07FA2-811D-4624-BFC0-EAE0BF0FD68D}" dt="2021-09-16T18:37:30.827" v="140" actId="20577"/>
          <ac:spMkLst>
            <pc:docMk/>
            <pc:sldMk cId="1209918453" sldId="1326"/>
            <ac:spMk id="26" creationId="{59D75E29-40BF-4A9C-9CCE-6A2FBB83DDA7}"/>
          </ac:spMkLst>
        </pc:spChg>
        <pc:spChg chg="add mod">
          <ac:chgData name="Chunping Xu" userId="a5962ba47313b1f5" providerId="LiveId" clId="{CAB07FA2-811D-4624-BFC0-EAE0BF0FD68D}" dt="2021-09-16T18:37:17.594" v="130" actId="20577"/>
          <ac:spMkLst>
            <pc:docMk/>
            <pc:sldMk cId="1209918453" sldId="1326"/>
            <ac:spMk id="27" creationId="{45BD6BEC-25E6-4E70-8981-7474C9EEDA9B}"/>
          </ac:spMkLst>
        </pc:spChg>
        <pc:spChg chg="add mod">
          <ac:chgData name="Chunping Xu" userId="a5962ba47313b1f5" providerId="LiveId" clId="{CAB07FA2-811D-4624-BFC0-EAE0BF0FD68D}" dt="2021-09-16T18:39:28.130" v="232" actId="20577"/>
          <ac:spMkLst>
            <pc:docMk/>
            <pc:sldMk cId="1209918453" sldId="1326"/>
            <ac:spMk id="28" creationId="{DC671896-1F2A-4E7A-896E-4D093FD1602E}"/>
          </ac:spMkLst>
        </pc:spChg>
        <pc:spChg chg="add mod">
          <ac:chgData name="Chunping Xu" userId="a5962ba47313b1f5" providerId="LiveId" clId="{CAB07FA2-811D-4624-BFC0-EAE0BF0FD68D}" dt="2021-09-16T18:39:08.950" v="213" actId="20577"/>
          <ac:spMkLst>
            <pc:docMk/>
            <pc:sldMk cId="1209918453" sldId="1326"/>
            <ac:spMk id="29" creationId="{74193B74-F6FE-4E65-8369-723217A6528A}"/>
          </ac:spMkLst>
        </pc:spChg>
        <pc:spChg chg="add mod">
          <ac:chgData name="Chunping Xu" userId="a5962ba47313b1f5" providerId="LiveId" clId="{CAB07FA2-811D-4624-BFC0-EAE0BF0FD68D}" dt="2021-09-16T18:38:27.010" v="176" actId="20577"/>
          <ac:spMkLst>
            <pc:docMk/>
            <pc:sldMk cId="1209918453" sldId="1326"/>
            <ac:spMk id="30" creationId="{E7554786-AEAB-4B82-BB0F-F5C6FCEE21C9}"/>
          </ac:spMkLst>
        </pc:spChg>
        <pc:cxnChg chg="add mod">
          <ac:chgData name="Chunping Xu" userId="a5962ba47313b1f5" providerId="LiveId" clId="{CAB07FA2-811D-4624-BFC0-EAE0BF0FD68D}" dt="2021-09-16T18:29:05.775" v="55" actId="1076"/>
          <ac:cxnSpMkLst>
            <pc:docMk/>
            <pc:sldMk cId="1209918453" sldId="1326"/>
            <ac:cxnSpMk id="5" creationId="{8C47D62E-C602-4EF1-9BA8-CDC9EA3552CF}"/>
          </ac:cxnSpMkLst>
        </pc:cxnChg>
        <pc:cxnChg chg="add mod">
          <ac:chgData name="Chunping Xu" userId="a5962ba47313b1f5" providerId="LiveId" clId="{CAB07FA2-811D-4624-BFC0-EAE0BF0FD68D}" dt="2021-09-16T18:25:45.497" v="35" actId="208"/>
          <ac:cxnSpMkLst>
            <pc:docMk/>
            <pc:sldMk cId="1209918453" sldId="1326"/>
            <ac:cxnSpMk id="7" creationId="{2B08EB39-AB62-445F-B26F-ABAA94FF41BD}"/>
          </ac:cxnSpMkLst>
        </pc:cxnChg>
        <pc:cxnChg chg="add mod">
          <ac:chgData name="Chunping Xu" userId="a5962ba47313b1f5" providerId="LiveId" clId="{CAB07FA2-811D-4624-BFC0-EAE0BF0FD68D}" dt="2021-09-16T18:26:27.301" v="38" actId="1076"/>
          <ac:cxnSpMkLst>
            <pc:docMk/>
            <pc:sldMk cId="1209918453" sldId="1326"/>
            <ac:cxnSpMk id="11" creationId="{72E489DB-8DA8-4251-A6E6-B0668A83D27E}"/>
          </ac:cxnSpMkLst>
        </pc:cxnChg>
        <pc:cxnChg chg="add mod">
          <ac:chgData name="Chunping Xu" userId="a5962ba47313b1f5" providerId="LiveId" clId="{CAB07FA2-811D-4624-BFC0-EAE0BF0FD68D}" dt="2021-09-16T18:26:35.374" v="39" actId="1076"/>
          <ac:cxnSpMkLst>
            <pc:docMk/>
            <pc:sldMk cId="1209918453" sldId="1326"/>
            <ac:cxnSpMk id="12" creationId="{56B78BB0-A578-4821-A752-A974BF259265}"/>
          </ac:cxnSpMkLst>
        </pc:cxnChg>
        <pc:cxnChg chg="add mod">
          <ac:chgData name="Chunping Xu" userId="a5962ba47313b1f5" providerId="LiveId" clId="{CAB07FA2-811D-4624-BFC0-EAE0BF0FD68D}" dt="2021-09-16T18:28:32.192" v="52" actId="692"/>
          <ac:cxnSpMkLst>
            <pc:docMk/>
            <pc:sldMk cId="1209918453" sldId="1326"/>
            <ac:cxnSpMk id="18" creationId="{94866167-8E91-4D07-A764-78A8A0BCA87D}"/>
          </ac:cxnSpMkLst>
        </pc:cxnChg>
        <pc:cxnChg chg="add mod">
          <ac:chgData name="Chunping Xu" userId="a5962ba47313b1f5" providerId="LiveId" clId="{CAB07FA2-811D-4624-BFC0-EAE0BF0FD68D}" dt="2021-09-16T18:31:26.899" v="75" actId="692"/>
          <ac:cxnSpMkLst>
            <pc:docMk/>
            <pc:sldMk cId="1209918453" sldId="1326"/>
            <ac:cxnSpMk id="21" creationId="{721D662C-D901-49F6-903F-0BDD09E9D64B}"/>
          </ac:cxnSpMkLst>
        </pc:cxnChg>
      </pc:sldChg>
      <pc:sldChg chg="modSp add mod">
        <pc:chgData name="Chunping Xu" userId="a5962ba47313b1f5" providerId="LiveId" clId="{CAB07FA2-811D-4624-BFC0-EAE0BF0FD68D}" dt="2021-09-17T22:42:10.195" v="265"/>
        <pc:sldMkLst>
          <pc:docMk/>
          <pc:sldMk cId="1128815147" sldId="1327"/>
        </pc:sldMkLst>
        <pc:spChg chg="mod">
          <ac:chgData name="Chunping Xu" userId="a5962ba47313b1f5" providerId="LiveId" clId="{CAB07FA2-811D-4624-BFC0-EAE0BF0FD68D}" dt="2021-09-17T22:42:10.195" v="265"/>
          <ac:spMkLst>
            <pc:docMk/>
            <pc:sldMk cId="1128815147" sldId="132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3:05.307" v="271"/>
        <pc:sldMkLst>
          <pc:docMk/>
          <pc:sldMk cId="1438531592" sldId="1328"/>
        </pc:sldMkLst>
        <pc:spChg chg="mod">
          <ac:chgData name="Chunping Xu" userId="a5962ba47313b1f5" providerId="LiveId" clId="{CAB07FA2-811D-4624-BFC0-EAE0BF0FD68D}" dt="2021-09-17T22:43:05.307" v="271"/>
          <ac:spMkLst>
            <pc:docMk/>
            <pc:sldMk cId="1438531592" sldId="132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1.242" v="280" actId="20577"/>
        <pc:sldMkLst>
          <pc:docMk/>
          <pc:sldMk cId="2226018322" sldId="1329"/>
        </pc:sldMkLst>
        <pc:spChg chg="mod">
          <ac:chgData name="Chunping Xu" userId="a5962ba47313b1f5" providerId="LiveId" clId="{CAB07FA2-811D-4624-BFC0-EAE0BF0FD68D}" dt="2021-09-17T22:44:01.242" v="280" actId="20577"/>
          <ac:spMkLst>
            <pc:docMk/>
            <pc:sldMk cId="2226018322" sldId="132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9.067" v="283"/>
        <pc:sldMkLst>
          <pc:docMk/>
          <pc:sldMk cId="2069589732" sldId="1330"/>
        </pc:sldMkLst>
        <pc:spChg chg="mod">
          <ac:chgData name="Chunping Xu" userId="a5962ba47313b1f5" providerId="LiveId" clId="{CAB07FA2-811D-4624-BFC0-EAE0BF0FD68D}" dt="2021-09-17T22:44:09.067" v="283"/>
          <ac:spMkLst>
            <pc:docMk/>
            <pc:sldMk cId="2069589732" sldId="133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23.699" v="288"/>
        <pc:sldMkLst>
          <pc:docMk/>
          <pc:sldMk cId="2871736818" sldId="1331"/>
        </pc:sldMkLst>
        <pc:spChg chg="mod">
          <ac:chgData name="Chunping Xu" userId="a5962ba47313b1f5" providerId="LiveId" clId="{CAB07FA2-811D-4624-BFC0-EAE0BF0FD68D}" dt="2021-09-17T22:44:23.699" v="288"/>
          <ac:spMkLst>
            <pc:docMk/>
            <pc:sldMk cId="2871736818" sldId="133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36.867" v="291"/>
        <pc:sldMkLst>
          <pc:docMk/>
          <pc:sldMk cId="538701290" sldId="1332"/>
        </pc:sldMkLst>
        <pc:spChg chg="mod">
          <ac:chgData name="Chunping Xu" userId="a5962ba47313b1f5" providerId="LiveId" clId="{CAB07FA2-811D-4624-BFC0-EAE0BF0FD68D}" dt="2021-09-17T22:44:36.867" v="291"/>
          <ac:spMkLst>
            <pc:docMk/>
            <pc:sldMk cId="538701290" sldId="133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7:14.471" v="311" actId="255"/>
        <pc:sldMkLst>
          <pc:docMk/>
          <pc:sldMk cId="913375710" sldId="1333"/>
        </pc:sldMkLst>
        <pc:spChg chg="mod">
          <ac:chgData name="Chunping Xu" userId="a5962ba47313b1f5" providerId="LiveId" clId="{CAB07FA2-811D-4624-BFC0-EAE0BF0FD68D}" dt="2021-09-17T22:47:14.471" v="311" actId="255"/>
          <ac:spMkLst>
            <pc:docMk/>
            <pc:sldMk cId="913375710" sldId="1333"/>
            <ac:spMk id="441" creationId="{00000000-0000-0000-0000-000000000000}"/>
          </ac:spMkLst>
        </pc:spChg>
      </pc:sldChg>
      <pc:sldChg chg="addSp delSp modSp new mod setBg setClrOvrMap">
        <pc:chgData name="Chunping Xu" userId="a5962ba47313b1f5" providerId="LiveId" clId="{CAB07FA2-811D-4624-BFC0-EAE0BF0FD68D}" dt="2021-09-17T22:58:15.770" v="318" actId="14100"/>
        <pc:sldMkLst>
          <pc:docMk/>
          <pc:sldMk cId="2270591582" sldId="1334"/>
        </pc:sldMkLst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2" creationId="{C34C736F-4CB7-48EA-9CDC-F1E251DAD57E}"/>
          </ac:spMkLst>
        </pc:spChg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3" creationId="{2779E2B0-9AAE-4E02-AF10-D8E3D7E100BE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8" creationId="{1C3D9BD5-A493-4B97-963D-60135D533822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10" creationId="{1F759AF4-E342-4E60-8A32-C44A328F2F42}"/>
          </ac:spMkLst>
        </pc:spChg>
        <pc:picChg chg="add del">
          <ac:chgData name="Chunping Xu" userId="a5962ba47313b1f5" providerId="LiveId" clId="{CAB07FA2-811D-4624-BFC0-EAE0BF0FD68D}" dt="2021-09-17T22:50:20.721" v="314"/>
          <ac:picMkLst>
            <pc:docMk/>
            <pc:sldMk cId="2270591582" sldId="1334"/>
            <ac:picMk id="4" creationId="{4BB2C9D6-9BAD-4E67-A8FB-30B86E8AAAAF}"/>
          </ac:picMkLst>
        </pc:picChg>
        <pc:picChg chg="add mod">
          <ac:chgData name="Chunping Xu" userId="a5962ba47313b1f5" providerId="LiveId" clId="{CAB07FA2-811D-4624-BFC0-EAE0BF0FD68D}" dt="2021-09-17T22:58:15.770" v="318" actId="14100"/>
          <ac:picMkLst>
            <pc:docMk/>
            <pc:sldMk cId="2270591582" sldId="1334"/>
            <ac:picMk id="5" creationId="{4B6D5479-BD2E-4671-9983-C3F4A45B8508}"/>
          </ac:picMkLst>
        </pc:picChg>
        <pc:cxnChg chg="add">
          <ac:chgData name="Chunping Xu" userId="a5962ba47313b1f5" providerId="LiveId" clId="{CAB07FA2-811D-4624-BFC0-EAE0BF0FD68D}" dt="2021-09-17T22:57:58.672" v="315" actId="26606"/>
          <ac:cxnSpMkLst>
            <pc:docMk/>
            <pc:sldMk cId="2270591582" sldId="1334"/>
            <ac:cxnSpMk id="12" creationId="{A49B2805-6469-407A-A68A-BB85AC8A8596}"/>
          </ac:cxnSpMkLst>
        </pc:cxnChg>
      </pc:sldChg>
      <pc:sldChg chg="modSp add mod">
        <pc:chgData name="Chunping Xu" userId="a5962ba47313b1f5" providerId="LiveId" clId="{CAB07FA2-811D-4624-BFC0-EAE0BF0FD68D}" dt="2021-09-17T23:04:20.928" v="364"/>
        <pc:sldMkLst>
          <pc:docMk/>
          <pc:sldMk cId="4280672741" sldId="1335"/>
        </pc:sldMkLst>
        <pc:spChg chg="mod">
          <ac:chgData name="Chunping Xu" userId="a5962ba47313b1f5" providerId="LiveId" clId="{CAB07FA2-811D-4624-BFC0-EAE0BF0FD68D}" dt="2021-09-17T23:04:20.928" v="364"/>
          <ac:spMkLst>
            <pc:docMk/>
            <pc:sldMk cId="4280672741" sldId="1335"/>
            <ac:spMk id="441" creationId="{00000000-0000-0000-0000-000000000000}"/>
          </ac:spMkLst>
        </pc:spChg>
      </pc:sldChg>
      <pc:sldChg chg="add">
        <pc:chgData name="Chunping Xu" userId="a5962ba47313b1f5" providerId="LiveId" clId="{CAB07FA2-811D-4624-BFC0-EAE0BF0FD68D}" dt="2021-09-17T23:09:22.659" v="380"/>
        <pc:sldMkLst>
          <pc:docMk/>
          <pc:sldMk cId="1152036601" sldId="1336"/>
        </pc:sldMkLst>
      </pc:sldChg>
      <pc:sldChg chg="modSp add mod">
        <pc:chgData name="Chunping Xu" userId="a5962ba47313b1f5" providerId="LiveId" clId="{CAB07FA2-811D-4624-BFC0-EAE0BF0FD68D}" dt="2021-09-17T23:10:07.637" v="387" actId="20577"/>
        <pc:sldMkLst>
          <pc:docMk/>
          <pc:sldMk cId="3410323660" sldId="1337"/>
        </pc:sldMkLst>
        <pc:spChg chg="mod">
          <ac:chgData name="Chunping Xu" userId="a5962ba47313b1f5" providerId="LiveId" clId="{CAB07FA2-811D-4624-BFC0-EAE0BF0FD68D}" dt="2021-09-17T23:10:07.637" v="387" actId="20577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3:10:51.999" v="393"/>
        <pc:sldMkLst>
          <pc:docMk/>
          <pc:sldMk cId="3256105426" sldId="1338"/>
        </pc:sldMkLst>
        <pc:spChg chg="mod">
          <ac:chgData name="Chunping Xu" userId="a5962ba47313b1f5" providerId="LiveId" clId="{CAB07FA2-811D-4624-BFC0-EAE0BF0FD68D}" dt="2021-09-17T23:10:51.999" v="393"/>
          <ac:spMkLst>
            <pc:docMk/>
            <pc:sldMk cId="3256105426" sldId="1338"/>
            <ac:spMk id="441" creationId="{00000000-0000-0000-0000-000000000000}"/>
          </ac:spMkLst>
        </pc:spChg>
      </pc:sldChg>
      <pc:sldChg chg="addSp delSp modSp add mod">
        <pc:chgData name="Chunping Xu" userId="a5962ba47313b1f5" providerId="LiveId" clId="{CAB07FA2-811D-4624-BFC0-EAE0BF0FD68D}" dt="2021-09-25T17:51:48.442" v="446" actId="692"/>
        <pc:sldMkLst>
          <pc:docMk/>
          <pc:sldMk cId="1924304342" sldId="1339"/>
        </pc:sldMkLst>
        <pc:spChg chg="add mod">
          <ac:chgData name="Chunping Xu" userId="a5962ba47313b1f5" providerId="LiveId" clId="{CAB07FA2-811D-4624-BFC0-EAE0BF0FD68D}" dt="2021-09-25T17:51:48.442" v="446" actId="692"/>
          <ac:spMkLst>
            <pc:docMk/>
            <pc:sldMk cId="1924304342" sldId="1339"/>
            <ac:spMk id="2" creationId="{1CEB938E-A1EE-438F-A47C-A642246E2B19}"/>
          </ac:spMkLst>
        </pc:spChg>
        <pc:spChg chg="mod">
          <ac:chgData name="Chunping Xu" userId="a5962ba47313b1f5" providerId="LiveId" clId="{CAB07FA2-811D-4624-BFC0-EAE0BF0FD68D}" dt="2021-09-25T17:50:57.623" v="437" actId="1076"/>
          <ac:spMkLst>
            <pc:docMk/>
            <pc:sldMk cId="1924304342" sldId="1339"/>
            <ac:spMk id="14" creationId="{17F933BB-D9ED-490A-A21C-8FAC50E1ED5E}"/>
          </ac:spMkLst>
        </pc:spChg>
        <pc:spChg chg="del">
          <ac:chgData name="Chunping Xu" userId="a5962ba47313b1f5" providerId="LiveId" clId="{CAB07FA2-811D-4624-BFC0-EAE0BF0FD68D}" dt="2021-09-25T17:49:01.943" v="432" actId="478"/>
          <ac:spMkLst>
            <pc:docMk/>
            <pc:sldMk cId="1924304342" sldId="1339"/>
            <ac:spMk id="16" creationId="{F2DAA984-6624-4210-8835-F8DCEF44F0B0}"/>
          </ac:spMkLst>
        </pc:spChg>
        <pc:spChg chg="del mod">
          <ac:chgData name="Chunping Xu" userId="a5962ba47313b1f5" providerId="LiveId" clId="{CAB07FA2-811D-4624-BFC0-EAE0BF0FD68D}" dt="2021-09-25T17:48:59.302" v="431" actId="478"/>
          <ac:spMkLst>
            <pc:docMk/>
            <pc:sldMk cId="1924304342" sldId="1339"/>
            <ac:spMk id="25" creationId="{E3165E1B-108B-4655-9D4C-D19C23F86DD5}"/>
          </ac:spMkLst>
        </pc:spChg>
        <pc:cxnChg chg="del mod">
          <ac:chgData name="Chunping Xu" userId="a5962ba47313b1f5" providerId="LiveId" clId="{CAB07FA2-811D-4624-BFC0-EAE0BF0FD68D}" dt="2021-09-25T17:49:12.409" v="434" actId="478"/>
          <ac:cxnSpMkLst>
            <pc:docMk/>
            <pc:sldMk cId="1924304342" sldId="1339"/>
            <ac:cxnSpMk id="18" creationId="{94866167-8E91-4D07-A764-78A8A0BCA87D}"/>
          </ac:cxnSpMkLst>
        </pc:cxnChg>
        <pc:cxnChg chg="del">
          <ac:chgData name="Chunping Xu" userId="a5962ba47313b1f5" providerId="LiveId" clId="{CAB07FA2-811D-4624-BFC0-EAE0BF0FD68D}" dt="2021-09-25T17:49:03.474" v="433" actId="478"/>
          <ac:cxnSpMkLst>
            <pc:docMk/>
            <pc:sldMk cId="1924304342" sldId="1339"/>
            <ac:cxnSpMk id="21" creationId="{721D662C-D901-49F6-903F-0BDD09E9D64B}"/>
          </ac:cxnSpMkLst>
        </pc:cxnChg>
      </pc:sldChg>
    </pc:docChg>
  </pc:docChgLst>
  <pc:docChgLst>
    <pc:chgData name="Chunping Xu" userId="a5962ba47313b1f5" providerId="LiveId" clId="{452B6FD2-A501-48BB-A5CB-B18D704E6A67}"/>
    <pc:docChg chg="undo redo custSel addSld delSld modSld sldOrd">
      <pc:chgData name="Chunping Xu" userId="a5962ba47313b1f5" providerId="LiveId" clId="{452B6FD2-A501-48BB-A5CB-B18D704E6A67}" dt="2021-08-06T23:17:23.909" v="145" actId="6549"/>
      <pc:docMkLst>
        <pc:docMk/>
      </pc:docMkLst>
      <pc:sldChg chg="modSp mod">
        <pc:chgData name="Chunping Xu" userId="a5962ba47313b1f5" providerId="LiveId" clId="{452B6FD2-A501-48BB-A5CB-B18D704E6A67}" dt="2021-08-06T22:57:40.691" v="6" actId="20577"/>
        <pc:sldMkLst>
          <pc:docMk/>
          <pc:sldMk cId="2574250617" sldId="835"/>
        </pc:sldMkLst>
        <pc:spChg chg="mod">
          <ac:chgData name="Chunping Xu" userId="a5962ba47313b1f5" providerId="LiveId" clId="{452B6FD2-A501-48BB-A5CB-B18D704E6A67}" dt="2021-08-06T22:57:40.691" v="6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1:29.569" v="39"/>
        <pc:sldMkLst>
          <pc:docMk/>
          <pc:sldMk cId="96890483" sldId="845"/>
        </pc:sldMkLst>
        <pc:spChg chg="mod">
          <ac:chgData name="Chunping Xu" userId="a5962ba47313b1f5" providerId="LiveId" clId="{452B6FD2-A501-48BB-A5CB-B18D704E6A67}" dt="2021-08-06T23:01:29.569" v="39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452B6FD2-A501-48BB-A5CB-B18D704E6A67}" dt="2021-08-06T23:05:40.089" v="56"/>
        <pc:sldMkLst>
          <pc:docMk/>
          <pc:sldMk cId="3489066414" sldId="847"/>
        </pc:sldMkLst>
        <pc:spChg chg="mod">
          <ac:chgData name="Chunping Xu" userId="a5962ba47313b1f5" providerId="LiveId" clId="{452B6FD2-A501-48BB-A5CB-B18D704E6A67}" dt="2021-08-06T23:03:07.505" v="46" actId="20577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8:37.610" v="13" actId="948"/>
        <pc:sldMkLst>
          <pc:docMk/>
          <pc:sldMk cId="2814175321" sldId="852"/>
        </pc:sldMkLst>
        <pc:spChg chg="mod">
          <ac:chgData name="Chunping Xu" userId="a5962ba47313b1f5" providerId="LiveId" clId="{452B6FD2-A501-48BB-A5CB-B18D704E6A67}" dt="2021-08-06T22:58:37.610" v="13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452B6FD2-A501-48BB-A5CB-B18D704E6A67}" dt="2021-08-06T23:17:23.909" v="145" actId="6549"/>
        <pc:sldMkLst>
          <pc:docMk/>
          <pc:sldMk cId="4007757009" sldId="884"/>
        </pc:sldMkLst>
        <pc:spChg chg="mod">
          <ac:chgData name="Chunping Xu" userId="a5962ba47313b1f5" providerId="LiveId" clId="{452B6FD2-A501-48BB-A5CB-B18D704E6A67}" dt="2021-08-06T23:17:23.909" v="145" actId="6549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2313262846" sldId="926"/>
        </pc:sldMkLst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4238450721" sldId="968"/>
        </pc:sldMkLst>
      </pc:sldChg>
      <pc:sldChg chg="modSp mod ord">
        <pc:chgData name="Chunping Xu" userId="a5962ba47313b1f5" providerId="LiveId" clId="{452B6FD2-A501-48BB-A5CB-B18D704E6A67}" dt="2021-08-06T23:11:51.160" v="113"/>
        <pc:sldMkLst>
          <pc:docMk/>
          <pc:sldMk cId="3856334315" sldId="981"/>
        </pc:sldMkLst>
        <pc:spChg chg="mod">
          <ac:chgData name="Chunping Xu" userId="a5962ba47313b1f5" providerId="LiveId" clId="{452B6FD2-A501-48BB-A5CB-B18D704E6A67}" dt="2021-08-06T23:11:43.531" v="111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9:49.662" v="25" actId="14100"/>
        <pc:sldMkLst>
          <pc:docMk/>
          <pc:sldMk cId="3201041591" sldId="1003"/>
        </pc:sldMkLst>
        <pc:spChg chg="mod">
          <ac:chgData name="Chunping Xu" userId="a5962ba47313b1f5" providerId="LiveId" clId="{452B6FD2-A501-48BB-A5CB-B18D704E6A67}" dt="2021-08-06T22:59:49.662" v="25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29.266" v="49"/>
        <pc:sldMkLst>
          <pc:docMk/>
          <pc:sldMk cId="1716615448" sldId="1008"/>
        </pc:sldMkLst>
        <pc:spChg chg="mod">
          <ac:chgData name="Chunping Xu" userId="a5962ba47313b1f5" providerId="LiveId" clId="{452B6FD2-A501-48BB-A5CB-B18D704E6A67}" dt="2021-08-06T23:03:29.266" v="49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6:55.912" v="69"/>
        <pc:sldMkLst>
          <pc:docMk/>
          <pc:sldMk cId="1970058662" sldId="1254"/>
        </pc:sldMkLst>
        <pc:spChg chg="mod">
          <ac:chgData name="Chunping Xu" userId="a5962ba47313b1f5" providerId="LiveId" clId="{452B6FD2-A501-48BB-A5CB-B18D704E6A67}" dt="2021-08-06T23:06:55.912" v="69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54.908" v="52"/>
        <pc:sldMkLst>
          <pc:docMk/>
          <pc:sldMk cId="2297766525" sldId="1264"/>
        </pc:sldMkLst>
        <pc:spChg chg="mod">
          <ac:chgData name="Chunping Xu" userId="a5962ba47313b1f5" providerId="LiveId" clId="{452B6FD2-A501-48BB-A5CB-B18D704E6A67}" dt="2021-08-06T23:03:54.908" v="52"/>
          <ac:spMkLst>
            <pc:docMk/>
            <pc:sldMk cId="2297766525" sldId="126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6:03.484" v="63" actId="47"/>
        <pc:sldMkLst>
          <pc:docMk/>
          <pc:sldMk cId="1846892904" sldId="1265"/>
        </pc:sldMkLst>
      </pc:sldChg>
      <pc:sldChg chg="modSp mod">
        <pc:chgData name="Chunping Xu" userId="a5962ba47313b1f5" providerId="LiveId" clId="{452B6FD2-A501-48BB-A5CB-B18D704E6A67}" dt="2021-08-06T23:06:24.480" v="66"/>
        <pc:sldMkLst>
          <pc:docMk/>
          <pc:sldMk cId="2277368277" sldId="1266"/>
        </pc:sldMkLst>
        <pc:spChg chg="mod">
          <ac:chgData name="Chunping Xu" userId="a5962ba47313b1f5" providerId="LiveId" clId="{452B6FD2-A501-48BB-A5CB-B18D704E6A67}" dt="2021-08-06T23:06:24.480" v="66"/>
          <ac:spMkLst>
            <pc:docMk/>
            <pc:sldMk cId="2277368277" sldId="1266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7:37.236" v="76" actId="47"/>
        <pc:sldMkLst>
          <pc:docMk/>
          <pc:sldMk cId="3976847715" sldId="1267"/>
        </pc:sldMkLst>
      </pc:sldChg>
      <pc:sldChg chg="addSp delSp modSp mod">
        <pc:chgData name="Chunping Xu" userId="a5962ba47313b1f5" providerId="LiveId" clId="{452B6FD2-A501-48BB-A5CB-B18D704E6A67}" dt="2021-08-06T23:08:11.318" v="83"/>
        <pc:sldMkLst>
          <pc:docMk/>
          <pc:sldMk cId="1569947919" sldId="1268"/>
        </pc:sldMkLst>
        <pc:spChg chg="mod">
          <ac:chgData name="Chunping Xu" userId="a5962ba47313b1f5" providerId="LiveId" clId="{452B6FD2-A501-48BB-A5CB-B18D704E6A67}" dt="2021-08-06T23:08:11.318" v="83"/>
          <ac:spMkLst>
            <pc:docMk/>
            <pc:sldMk cId="1569947919" sldId="1268"/>
            <ac:spMk id="441" creationId="{00000000-0000-0000-0000-000000000000}"/>
          </ac:spMkLst>
        </pc:spChg>
        <pc:picChg chg="add del">
          <ac:chgData name="Chunping Xu" userId="a5962ba47313b1f5" providerId="LiveId" clId="{452B6FD2-A501-48BB-A5CB-B18D704E6A67}" dt="2021-08-06T23:07:59.495" v="80" actId="22"/>
          <ac:picMkLst>
            <pc:docMk/>
            <pc:sldMk cId="1569947919" sldId="1268"/>
            <ac:picMk id="3" creationId="{D1B75B04-AEC4-4BA3-8D4C-18FA203BA649}"/>
          </ac:picMkLst>
        </pc:picChg>
      </pc:sldChg>
      <pc:sldChg chg="modSp mod">
        <pc:chgData name="Chunping Xu" userId="a5962ba47313b1f5" providerId="LiveId" clId="{452B6FD2-A501-48BB-A5CB-B18D704E6A67}" dt="2021-08-06T23:09:05.750" v="86"/>
        <pc:sldMkLst>
          <pc:docMk/>
          <pc:sldMk cId="3099987718" sldId="1269"/>
        </pc:sldMkLst>
        <pc:spChg chg="mod">
          <ac:chgData name="Chunping Xu" userId="a5962ba47313b1f5" providerId="LiveId" clId="{452B6FD2-A501-48BB-A5CB-B18D704E6A67}" dt="2021-08-06T23:09:05.750" v="86"/>
          <ac:spMkLst>
            <pc:docMk/>
            <pc:sldMk cId="3099987718" sldId="1269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15:16.306" v="140" actId="47"/>
        <pc:sldMkLst>
          <pc:docMk/>
          <pc:sldMk cId="1972384579" sldId="1270"/>
        </pc:sldMkLst>
      </pc:sldChg>
      <pc:sldChg chg="modSp add mod">
        <pc:chgData name="Chunping Xu" userId="a5962ba47313b1f5" providerId="LiveId" clId="{452B6FD2-A501-48BB-A5CB-B18D704E6A67}" dt="2021-08-06T22:59:25.546" v="21"/>
        <pc:sldMkLst>
          <pc:docMk/>
          <pc:sldMk cId="4179688679" sldId="1271"/>
        </pc:sldMkLst>
        <pc:spChg chg="mod">
          <ac:chgData name="Chunping Xu" userId="a5962ba47313b1f5" providerId="LiveId" clId="{452B6FD2-A501-48BB-A5CB-B18D704E6A67}" dt="2021-08-06T22:59:25.546" v="21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2:59:41.025" v="24"/>
        <pc:sldMkLst>
          <pc:docMk/>
          <pc:sldMk cId="3833477386" sldId="1272"/>
        </pc:sldMkLst>
        <pc:spChg chg="mod">
          <ac:chgData name="Chunping Xu" userId="a5962ba47313b1f5" providerId="LiveId" clId="{452B6FD2-A501-48BB-A5CB-B18D704E6A67}" dt="2021-08-06T22:59:41.025" v="24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33.317" v="29" actId="14100"/>
        <pc:sldMkLst>
          <pc:docMk/>
          <pc:sldMk cId="2333981638" sldId="1273"/>
        </pc:sldMkLst>
        <pc:spChg chg="mod">
          <ac:chgData name="Chunping Xu" userId="a5962ba47313b1f5" providerId="LiveId" clId="{452B6FD2-A501-48BB-A5CB-B18D704E6A67}" dt="2021-08-06T23:00:33.317" v="29" actId="14100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52.362" v="32"/>
        <pc:sldMkLst>
          <pc:docMk/>
          <pc:sldMk cId="2223857069" sldId="1274"/>
        </pc:sldMkLst>
        <pc:spChg chg="mod">
          <ac:chgData name="Chunping Xu" userId="a5962ba47313b1f5" providerId="LiveId" clId="{452B6FD2-A501-48BB-A5CB-B18D704E6A67}" dt="2021-08-06T23:00:52.362" v="32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52.801" v="138" actId="20577"/>
        <pc:sldMkLst>
          <pc:docMk/>
          <pc:sldMk cId="2768815776" sldId="1275"/>
        </pc:sldMkLst>
        <pc:spChg chg="mod">
          <ac:chgData name="Chunping Xu" userId="a5962ba47313b1f5" providerId="LiveId" clId="{452B6FD2-A501-48BB-A5CB-B18D704E6A67}" dt="2021-08-06T23:12:52.801" v="138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add del">
        <pc:chgData name="Chunping Xu" userId="a5962ba47313b1f5" providerId="LiveId" clId="{452B6FD2-A501-48BB-A5CB-B18D704E6A67}" dt="2021-08-06T23:01:15.467" v="36" actId="47"/>
        <pc:sldMkLst>
          <pc:docMk/>
          <pc:sldMk cId="1143575656" sldId="1276"/>
        </pc:sldMkLst>
      </pc:sldChg>
      <pc:sldChg chg="modSp add mod">
        <pc:chgData name="Chunping Xu" userId="a5962ba47313b1f5" providerId="LiveId" clId="{452B6FD2-A501-48BB-A5CB-B18D704E6A67}" dt="2021-08-06T23:05:59.760" v="62"/>
        <pc:sldMkLst>
          <pc:docMk/>
          <pc:sldMk cId="2591387734" sldId="1276"/>
        </pc:sldMkLst>
        <pc:spChg chg="mod">
          <ac:chgData name="Chunping Xu" userId="a5962ba47313b1f5" providerId="LiveId" clId="{452B6FD2-A501-48BB-A5CB-B18D704E6A67}" dt="2021-08-06T23:05:59.760" v="62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7:33.867" v="75"/>
        <pc:sldMkLst>
          <pc:docMk/>
          <pc:sldMk cId="3510849618" sldId="1277"/>
        </pc:sldMkLst>
        <pc:spChg chg="mod">
          <ac:chgData name="Chunping Xu" userId="a5962ba47313b1f5" providerId="LiveId" clId="{452B6FD2-A501-48BB-A5CB-B18D704E6A67}" dt="2021-08-06T23:07:33.867" v="75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09.283" v="118"/>
        <pc:sldMkLst>
          <pc:docMk/>
          <pc:sldMk cId="2141831224" sldId="1278"/>
        </pc:sldMkLst>
        <pc:spChg chg="mod">
          <ac:chgData name="Chunping Xu" userId="a5962ba47313b1f5" providerId="LiveId" clId="{452B6FD2-A501-48BB-A5CB-B18D704E6A67}" dt="2021-08-06T23:12:09.283" v="118"/>
          <ac:spMkLst>
            <pc:docMk/>
            <pc:sldMk cId="2141831224" sldId="1278"/>
            <ac:spMk id="441" creationId="{00000000-0000-0000-0000-000000000000}"/>
          </ac:spMkLst>
        </pc:spChg>
      </pc:sldChg>
      <pc:sldChg chg="add modAnim">
        <pc:chgData name="Chunping Xu" userId="a5962ba47313b1f5" providerId="LiveId" clId="{452B6FD2-A501-48BB-A5CB-B18D704E6A67}" dt="2021-08-06T23:15:27.392" v="141"/>
        <pc:sldMkLst>
          <pc:docMk/>
          <pc:sldMk cId="2332184075" sldId="1279"/>
        </pc:sldMkLst>
      </pc:sldChg>
    </pc:docChg>
  </pc:docChgLst>
  <pc:docChgLst>
    <pc:chgData name="Chunping Xu" userId="a5962ba47313b1f5" providerId="LiveId" clId="{07134109-0664-4E18-8A20-45994B58FEE7}"/>
    <pc:docChg chg="undo redo custSel addSld delSld modSld sldOrd">
      <pc:chgData name="Chunping Xu" userId="a5962ba47313b1f5" providerId="LiveId" clId="{07134109-0664-4E18-8A20-45994B58FEE7}" dt="2021-08-27T20:18:42.143" v="321" actId="20577"/>
      <pc:docMkLst>
        <pc:docMk/>
      </pc:docMkLst>
      <pc:sldChg chg="modSp mod">
        <pc:chgData name="Chunping Xu" userId="a5962ba47313b1f5" providerId="LiveId" clId="{07134109-0664-4E18-8A20-45994B58FEE7}" dt="2021-08-20T20:40:40.178" v="26"/>
        <pc:sldMkLst>
          <pc:docMk/>
          <pc:sldMk cId="2574250617" sldId="835"/>
        </pc:sldMkLst>
        <pc:spChg chg="mod">
          <ac:chgData name="Chunping Xu" userId="a5962ba47313b1f5" providerId="LiveId" clId="{07134109-0664-4E18-8A20-45994B58FEE7}" dt="2021-08-20T20:40:40.178" v="26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0:59.718" v="29"/>
        <pc:sldMkLst>
          <pc:docMk/>
          <pc:sldMk cId="96890483" sldId="845"/>
        </pc:sldMkLst>
        <pc:spChg chg="mod">
          <ac:chgData name="Chunping Xu" userId="a5962ba47313b1f5" providerId="LiveId" clId="{07134109-0664-4E18-8A20-45994B58FEE7}" dt="2021-08-20T20:40:59.718" v="29"/>
          <ac:spMkLst>
            <pc:docMk/>
            <pc:sldMk cId="96890483" sldId="845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489066414" sldId="847"/>
        </pc:sldMkLst>
        <pc:spChg chg="mod">
          <ac:chgData name="Chunping Xu" userId="a5962ba47313b1f5" providerId="LiveId" clId="{07134109-0664-4E18-8A20-45994B58FEE7}" dt="2021-08-20T20:51:15.041" v="65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28.254" v="34"/>
        <pc:sldMkLst>
          <pc:docMk/>
          <pc:sldMk cId="2814175321" sldId="852"/>
        </pc:sldMkLst>
        <pc:spChg chg="mod">
          <ac:chgData name="Chunping Xu" userId="a5962ba47313b1f5" providerId="LiveId" clId="{07134109-0664-4E18-8A20-45994B58FEE7}" dt="2021-08-20T20:41:28.254" v="34"/>
          <ac:spMkLst>
            <pc:docMk/>
            <pc:sldMk cId="2814175321" sldId="852"/>
            <ac:spMk id="441" creationId="{00000000-0000-0000-0000-000000000000}"/>
          </ac:spMkLst>
        </pc:spChg>
      </pc:sldChg>
      <pc:sldChg chg="modSp del modAnim">
        <pc:chgData name="Chunping Xu" userId="a5962ba47313b1f5" providerId="LiveId" clId="{07134109-0664-4E18-8A20-45994B58FEE7}" dt="2021-08-26T18:49:58.409" v="267" actId="47"/>
        <pc:sldMkLst>
          <pc:docMk/>
          <pc:sldMk cId="4007757009" sldId="884"/>
        </pc:sldMkLst>
        <pc:spChg chg="mod">
          <ac:chgData name="Chunping Xu" userId="a5962ba47313b1f5" providerId="LiveId" clId="{07134109-0664-4E18-8A20-45994B58FEE7}" dt="2021-08-20T20:50:51.172" v="62"/>
          <ac:spMkLst>
            <pc:docMk/>
            <pc:sldMk cId="4007757009" sldId="88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3856334315" sldId="981"/>
        </pc:sldMkLst>
        <pc:spChg chg="mod">
          <ac:chgData name="Chunping Xu" userId="a5962ba47313b1f5" providerId="LiveId" clId="{07134109-0664-4E18-8A20-45994B58FEE7}" dt="2021-08-20T21:03:15.813" v="22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53.338" v="37"/>
        <pc:sldMkLst>
          <pc:docMk/>
          <pc:sldMk cId="3201041591" sldId="1003"/>
        </pc:sldMkLst>
        <pc:spChg chg="mod">
          <ac:chgData name="Chunping Xu" userId="a5962ba47313b1f5" providerId="LiveId" clId="{07134109-0664-4E18-8A20-45994B58FEE7}" dt="2021-08-20T20:41:53.338" v="37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716615448" sldId="1008"/>
        </pc:sldMkLst>
        <pc:spChg chg="mod">
          <ac:chgData name="Chunping Xu" userId="a5962ba47313b1f5" providerId="LiveId" clId="{07134109-0664-4E18-8A20-45994B58FEE7}" dt="2021-08-20T20:51:41.588" v="70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1970058662" sldId="1254"/>
        </pc:sldMkLst>
        <pc:spChg chg="mod">
          <ac:chgData name="Chunping Xu" userId="a5962ba47313b1f5" providerId="LiveId" clId="{07134109-0664-4E18-8A20-45994B58FEE7}" dt="2021-08-20T20:54:40.076" v="115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2297766525" sldId="1264"/>
        </pc:sldMkLst>
        <pc:spChg chg="mod">
          <ac:chgData name="Chunping Xu" userId="a5962ba47313b1f5" providerId="LiveId" clId="{07134109-0664-4E18-8A20-45994B58FEE7}" dt="2021-08-20T20:52:05.353" v="73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277368277" sldId="1266"/>
        </pc:sldMkLst>
        <pc:spChg chg="mod">
          <ac:chgData name="Chunping Xu" userId="a5962ba47313b1f5" providerId="LiveId" clId="{07134109-0664-4E18-8A20-45994B58FEE7}" dt="2021-08-20T20:53:43.977" v="102" actId="255"/>
          <ac:spMkLst>
            <pc:docMk/>
            <pc:sldMk cId="2277368277" sldId="126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569947919" sldId="1268"/>
        </pc:sldMkLst>
        <pc:spChg chg="mod">
          <ac:chgData name="Chunping Xu" userId="a5962ba47313b1f5" providerId="LiveId" clId="{07134109-0664-4E18-8A20-45994B58FEE7}" dt="2021-08-20T21:01:26.900" v="205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099987718" sldId="1269"/>
        </pc:sldMkLst>
        <pc:spChg chg="mod">
          <ac:chgData name="Chunping Xu" userId="a5962ba47313b1f5" providerId="LiveId" clId="{07134109-0664-4E18-8A20-45994B58FEE7}" dt="2021-08-20T21:02:12.452" v="214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13.886" v="40"/>
        <pc:sldMkLst>
          <pc:docMk/>
          <pc:sldMk cId="4179688679" sldId="1271"/>
        </pc:sldMkLst>
        <pc:spChg chg="mod">
          <ac:chgData name="Chunping Xu" userId="a5962ba47313b1f5" providerId="LiveId" clId="{07134109-0664-4E18-8A20-45994B58FEE7}" dt="2021-08-20T20:42:13.886" v="40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28.696" v="43"/>
        <pc:sldMkLst>
          <pc:docMk/>
          <pc:sldMk cId="3833477386" sldId="1272"/>
        </pc:sldMkLst>
        <pc:spChg chg="mod">
          <ac:chgData name="Chunping Xu" userId="a5962ba47313b1f5" providerId="LiveId" clId="{07134109-0664-4E18-8A20-45994B58FEE7}" dt="2021-08-20T20:42:28.696" v="43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42.342" v="46"/>
        <pc:sldMkLst>
          <pc:docMk/>
          <pc:sldMk cId="2333981638" sldId="1273"/>
        </pc:sldMkLst>
        <pc:spChg chg="mod">
          <ac:chgData name="Chunping Xu" userId="a5962ba47313b1f5" providerId="LiveId" clId="{07134109-0664-4E18-8A20-45994B58FEE7}" dt="2021-08-20T20:42:42.342" v="46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00.372" v="49"/>
        <pc:sldMkLst>
          <pc:docMk/>
          <pc:sldMk cId="2223857069" sldId="1274"/>
        </pc:sldMkLst>
        <pc:spChg chg="mod">
          <ac:chgData name="Chunping Xu" userId="a5962ba47313b1f5" providerId="LiveId" clId="{07134109-0664-4E18-8A20-45994B58FEE7}" dt="2021-08-20T20:43:00.372" v="49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19.638" v="53" actId="20577"/>
        <pc:sldMkLst>
          <pc:docMk/>
          <pc:sldMk cId="2768815776" sldId="1275"/>
        </pc:sldMkLst>
        <pc:spChg chg="mod">
          <ac:chgData name="Chunping Xu" userId="a5962ba47313b1f5" providerId="LiveId" clId="{07134109-0664-4E18-8A20-45994B58FEE7}" dt="2021-08-20T20:43:19.638" v="53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591387734" sldId="1276"/>
        </pc:sldMkLst>
        <pc:spChg chg="mod">
          <ac:chgData name="Chunping Xu" userId="a5962ba47313b1f5" providerId="LiveId" clId="{07134109-0664-4E18-8A20-45994B58FEE7}" dt="2021-08-20T21:00:05.196" v="199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510849618" sldId="1277"/>
        </pc:sldMkLst>
        <pc:spChg chg="mod">
          <ac:chgData name="Chunping Xu" userId="a5962ba47313b1f5" providerId="LiveId" clId="{07134109-0664-4E18-8A20-45994B58FEE7}" dt="2021-08-20T21:00:44.044" v="202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del mod ord modAnim">
        <pc:chgData name="Chunping Xu" userId="a5962ba47313b1f5" providerId="LiveId" clId="{07134109-0664-4E18-8A20-45994B58FEE7}" dt="2021-08-26T18:49:58.409" v="267" actId="47"/>
        <pc:sldMkLst>
          <pc:docMk/>
          <pc:sldMk cId="2141831224" sldId="1278"/>
        </pc:sldMkLst>
        <pc:spChg chg="mod">
          <ac:chgData name="Chunping Xu" userId="a5962ba47313b1f5" providerId="LiveId" clId="{07134109-0664-4E18-8A20-45994B58FEE7}" dt="2021-08-20T21:13:32.990" v="247" actId="20577"/>
          <ac:spMkLst>
            <pc:docMk/>
            <pc:sldMk cId="2141831224" sldId="1278"/>
            <ac:spMk id="441" creationId="{00000000-0000-0000-0000-000000000000}"/>
          </ac:spMkLst>
        </pc:spChg>
      </pc:sldChg>
      <pc:sldChg chg="modSp del ord modAnim">
        <pc:chgData name="Chunping Xu" userId="a5962ba47313b1f5" providerId="LiveId" clId="{07134109-0664-4E18-8A20-45994B58FEE7}" dt="2021-08-26T18:50:05.241" v="270" actId="47"/>
        <pc:sldMkLst>
          <pc:docMk/>
          <pc:sldMk cId="2332184075" sldId="1279"/>
        </pc:sldMkLst>
        <pc:spChg chg="mod">
          <ac:chgData name="Chunping Xu" userId="a5962ba47313b1f5" providerId="LiveId" clId="{07134109-0664-4E18-8A20-45994B58FEE7}" dt="2021-08-20T21:15:37.095" v="263" actId="20577"/>
          <ac:spMkLst>
            <pc:docMk/>
            <pc:sldMk cId="2332184075" sldId="1279"/>
            <ac:spMk id="441" creationId="{00000000-0000-0000-0000-000000000000}"/>
          </ac:spMkLst>
        </pc:spChg>
      </pc:sldChg>
      <pc:sldChg chg="addSp modSp new del mod">
        <pc:chgData name="Chunping Xu" userId="a5962ba47313b1f5" providerId="LiveId" clId="{07134109-0664-4E18-8A20-45994B58FEE7}" dt="2021-08-26T18:49:58.409" v="267" actId="47"/>
        <pc:sldMkLst>
          <pc:docMk/>
          <pc:sldMk cId="1206080702" sldId="1280"/>
        </pc:sldMkLst>
        <pc:picChg chg="add mod">
          <ac:chgData name="Chunping Xu" userId="a5962ba47313b1f5" providerId="LiveId" clId="{07134109-0664-4E18-8A20-45994B58FEE7}" dt="2021-08-19T22:15:59.119" v="23" actId="1076"/>
          <ac:picMkLst>
            <pc:docMk/>
            <pc:sldMk cId="1206080702" sldId="1280"/>
            <ac:picMk id="4" creationId="{FEFD8E06-BBA9-4524-A45A-14C6DA82E1E4}"/>
          </ac:picMkLst>
        </pc:picChg>
      </pc:sldChg>
      <pc:sldChg chg="addSp new del ord">
        <pc:chgData name="Chunping Xu" userId="a5962ba47313b1f5" providerId="LiveId" clId="{07134109-0664-4E18-8A20-45994B58FEE7}" dt="2021-08-26T18:49:58.409" v="267" actId="47"/>
        <pc:sldMkLst>
          <pc:docMk/>
          <pc:sldMk cId="2051752906" sldId="1281"/>
        </pc:sldMkLst>
        <pc:picChg chg="add">
          <ac:chgData name="Chunping Xu" userId="a5962ba47313b1f5" providerId="LiveId" clId="{07134109-0664-4E18-8A20-45994B58FEE7}" dt="2021-08-19T22:13:01.497" v="8"/>
          <ac:picMkLst>
            <pc:docMk/>
            <pc:sldMk cId="2051752906" sldId="1281"/>
            <ac:picMk id="4" creationId="{1C6556F4-3423-4B5F-B37B-5D305E29119F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503302728" sldId="1282"/>
        </pc:sldMkLst>
        <pc:picChg chg="add">
          <ac:chgData name="Chunping Xu" userId="a5962ba47313b1f5" providerId="LiveId" clId="{07134109-0664-4E18-8A20-45994B58FEE7}" dt="2021-08-19T22:13:35.539" v="15"/>
          <ac:picMkLst>
            <pc:docMk/>
            <pc:sldMk cId="2503302728" sldId="1282"/>
            <ac:picMk id="4" creationId="{62C2DD8C-C486-458E-9E0D-B05272C06F02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064201763" sldId="1283"/>
        </pc:sldMkLst>
        <pc:picChg chg="add">
          <ac:chgData name="Chunping Xu" userId="a5962ba47313b1f5" providerId="LiveId" clId="{07134109-0664-4E18-8A20-45994B58FEE7}" dt="2021-08-19T22:13:47.194" v="16"/>
          <ac:picMkLst>
            <pc:docMk/>
            <pc:sldMk cId="2064201763" sldId="1283"/>
            <ac:picMk id="4" creationId="{2B8CDBF6-3811-44AC-9CE2-98E7322BD8B6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230913689" sldId="1284"/>
        </pc:sldMkLst>
        <pc:picChg chg="add">
          <ac:chgData name="Chunping Xu" userId="a5962ba47313b1f5" providerId="LiveId" clId="{07134109-0664-4E18-8A20-45994B58FEE7}" dt="2021-08-19T22:14:28.594" v="17"/>
          <ac:picMkLst>
            <pc:docMk/>
            <pc:sldMk cId="2230913689" sldId="1284"/>
            <ac:picMk id="4" creationId="{6C4FAFB0-151A-4532-9749-D8DFCCF5FAD7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375609521" sldId="1285"/>
        </pc:sldMkLst>
        <pc:picChg chg="add">
          <ac:chgData name="Chunping Xu" userId="a5962ba47313b1f5" providerId="LiveId" clId="{07134109-0664-4E18-8A20-45994B58FEE7}" dt="2021-08-19T22:14:38.032" v="18"/>
          <ac:picMkLst>
            <pc:docMk/>
            <pc:sldMk cId="375609521" sldId="1285"/>
            <ac:picMk id="4" creationId="{063ADDDD-5359-4C34-BAE1-78A81FA9E205}"/>
          </ac:picMkLst>
        </pc:picChg>
      </pc:sldChg>
      <pc:sldChg chg="addSp delSp new del mod">
        <pc:chgData name="Chunping Xu" userId="a5962ba47313b1f5" providerId="LiveId" clId="{07134109-0664-4E18-8A20-45994B58FEE7}" dt="2021-08-26T18:49:58.409" v="267" actId="47"/>
        <pc:sldMkLst>
          <pc:docMk/>
          <pc:sldMk cId="1265617830" sldId="1286"/>
        </pc:sldMkLst>
        <pc:picChg chg="add del">
          <ac:chgData name="Chunping Xu" userId="a5962ba47313b1f5" providerId="LiveId" clId="{07134109-0664-4E18-8A20-45994B58FEE7}" dt="2021-08-19T22:15:45.126" v="21" actId="478"/>
          <ac:picMkLst>
            <pc:docMk/>
            <pc:sldMk cId="1265617830" sldId="1286"/>
            <ac:picMk id="4" creationId="{38CFE38E-B48B-4DE7-9F6D-172223B1BABB}"/>
          </ac:picMkLst>
        </pc:picChg>
        <pc:picChg chg="add">
          <ac:chgData name="Chunping Xu" userId="a5962ba47313b1f5" providerId="LiveId" clId="{07134109-0664-4E18-8A20-45994B58FEE7}" dt="2021-08-19T22:15:51.763" v="22"/>
          <ac:picMkLst>
            <pc:docMk/>
            <pc:sldMk cId="1265617830" sldId="1286"/>
            <ac:picMk id="5" creationId="{BE57BA21-1F29-4FC1-A467-22369105C696}"/>
          </ac:picMkLst>
        </pc:picChg>
      </pc:sldChg>
      <pc:sldChg chg="addSp new del ord">
        <pc:chgData name="Chunping Xu" userId="a5962ba47313b1f5" providerId="LiveId" clId="{07134109-0664-4E18-8A20-45994B58FEE7}" dt="2021-08-20T21:11:43.787" v="239" actId="47"/>
        <pc:sldMkLst>
          <pc:docMk/>
          <pc:sldMk cId="252375653" sldId="1287"/>
        </pc:sldMkLst>
        <pc:picChg chg="add">
          <ac:chgData name="Chunping Xu" userId="a5962ba47313b1f5" providerId="LiveId" clId="{07134109-0664-4E18-8A20-45994B58FEE7}" dt="2021-08-19T22:15:39.440" v="20"/>
          <ac:picMkLst>
            <pc:docMk/>
            <pc:sldMk cId="252375653" sldId="1287"/>
            <ac:picMk id="4" creationId="{264ED892-B088-440C-BE04-B4F99BB9C8E7}"/>
          </ac:picMkLst>
        </pc:picChg>
      </pc:sldChg>
      <pc:sldChg chg="addSp new">
        <pc:chgData name="Chunping Xu" userId="a5962ba47313b1f5" providerId="LiveId" clId="{07134109-0664-4E18-8A20-45994B58FEE7}" dt="2021-08-20T20:45:54.539" v="55"/>
        <pc:sldMkLst>
          <pc:docMk/>
          <pc:sldMk cId="3752994545" sldId="1288"/>
        </pc:sldMkLst>
        <pc:picChg chg="add">
          <ac:chgData name="Chunping Xu" userId="a5962ba47313b1f5" providerId="LiveId" clId="{07134109-0664-4E18-8A20-45994B58FEE7}" dt="2021-08-20T20:45:54.539" v="55"/>
          <ac:picMkLst>
            <pc:docMk/>
            <pc:sldMk cId="3752994545" sldId="1288"/>
            <ac:picMk id="4" creationId="{8C54324D-BC41-408B-AACA-962C3EBB5964}"/>
          </ac:picMkLst>
        </pc:picChg>
      </pc:sldChg>
      <pc:sldChg chg="addSp modSp new mod">
        <pc:chgData name="Chunping Xu" userId="a5962ba47313b1f5" providerId="LiveId" clId="{07134109-0664-4E18-8A20-45994B58FEE7}" dt="2021-08-20T20:50:08.321" v="59" actId="14100"/>
        <pc:sldMkLst>
          <pc:docMk/>
          <pc:sldMk cId="3189799616" sldId="1289"/>
        </pc:sldMkLst>
        <pc:picChg chg="add mod">
          <ac:chgData name="Chunping Xu" userId="a5962ba47313b1f5" providerId="LiveId" clId="{07134109-0664-4E18-8A20-45994B58FEE7}" dt="2021-08-20T20:50:08.321" v="59" actId="14100"/>
          <ac:picMkLst>
            <pc:docMk/>
            <pc:sldMk cId="3189799616" sldId="1289"/>
            <ac:picMk id="4" creationId="{0A958E76-DD68-47D6-9697-629807EDA1D3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559886356" sldId="1290"/>
        </pc:sldMkLst>
        <pc:spChg chg="mod">
          <ac:chgData name="Chunping Xu" userId="a5962ba47313b1f5" providerId="LiveId" clId="{07134109-0664-4E18-8A20-45994B58FEE7}" dt="2021-08-20T20:54:15.092" v="110"/>
          <ac:spMkLst>
            <pc:docMk/>
            <pc:sldMk cId="559886356" sldId="1290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07134109-0664-4E18-8A20-45994B58FEE7}" dt="2021-08-26T18:49:58.409" v="267" actId="47"/>
        <pc:sldMkLst>
          <pc:docMk/>
          <pc:sldMk cId="1008139695" sldId="1291"/>
        </pc:sldMkLst>
        <pc:spChg chg="mod">
          <ac:chgData name="Chunping Xu" userId="a5962ba47313b1f5" providerId="LiveId" clId="{07134109-0664-4E18-8A20-45994B58FEE7}" dt="2021-08-20T20:59:15.664" v="190" actId="20577"/>
          <ac:spMkLst>
            <pc:docMk/>
            <pc:sldMk cId="1008139695" sldId="129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4095875493" sldId="1292"/>
        </pc:sldMkLst>
        <pc:spChg chg="mod">
          <ac:chgData name="Chunping Xu" userId="a5962ba47313b1f5" providerId="LiveId" clId="{07134109-0664-4E18-8A20-45994B58FEE7}" dt="2021-08-20T20:59:48.812" v="196"/>
          <ac:spMkLst>
            <pc:docMk/>
            <pc:sldMk cId="4095875493" sldId="1292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3411359011" sldId="1293"/>
        </pc:sldMkLst>
        <pc:spChg chg="mod">
          <ac:chgData name="Chunping Xu" userId="a5962ba47313b1f5" providerId="LiveId" clId="{07134109-0664-4E18-8A20-45994B58FEE7}" dt="2021-08-20T21:01:58.188" v="211"/>
          <ac:spMkLst>
            <pc:docMk/>
            <pc:sldMk cId="3411359011" sldId="1293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11672937" sldId="1294"/>
        </pc:sldMkLst>
        <pc:spChg chg="mod">
          <ac:chgData name="Chunping Xu" userId="a5962ba47313b1f5" providerId="LiveId" clId="{07134109-0664-4E18-8A20-45994B58FEE7}" dt="2021-08-20T21:02:43.410" v="222"/>
          <ac:spMkLst>
            <pc:docMk/>
            <pc:sldMk cId="611672937" sldId="1294"/>
            <ac:spMk id="441" creationId="{00000000-0000-0000-0000-000000000000}"/>
          </ac:spMkLst>
        </pc:spChg>
      </pc:sldChg>
      <pc:sldChg chg="addSp new ord">
        <pc:chgData name="Chunping Xu" userId="a5962ba47313b1f5" providerId="LiveId" clId="{07134109-0664-4E18-8A20-45994B58FEE7}" dt="2021-08-26T18:50:03.178" v="269"/>
        <pc:sldMkLst>
          <pc:docMk/>
          <pc:sldMk cId="854580578" sldId="1295"/>
        </pc:sldMkLst>
        <pc:picChg chg="add">
          <ac:chgData name="Chunping Xu" userId="a5962ba47313b1f5" providerId="LiveId" clId="{07134109-0664-4E18-8A20-45994B58FEE7}" dt="2021-08-20T21:10:40.211" v="238"/>
          <ac:picMkLst>
            <pc:docMk/>
            <pc:sldMk cId="854580578" sldId="1295"/>
            <ac:picMk id="4" creationId="{98E12D59-D7A8-4350-9757-06EF62287062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01767319" sldId="1296"/>
        </pc:sldMkLst>
        <pc:spChg chg="mod">
          <ac:chgData name="Chunping Xu" userId="a5962ba47313b1f5" providerId="LiveId" clId="{07134109-0664-4E18-8A20-45994B58FEE7}" dt="2021-08-20T21:14:03.924" v="251"/>
          <ac:spMkLst>
            <pc:docMk/>
            <pc:sldMk cId="601767319" sldId="129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50421841" sldId="1297"/>
        </pc:sldMkLst>
        <pc:spChg chg="mod">
          <ac:chgData name="Chunping Xu" userId="a5962ba47313b1f5" providerId="LiveId" clId="{07134109-0664-4E18-8A20-45994B58FEE7}" dt="2021-08-20T21:14:31.287" v="255"/>
          <ac:spMkLst>
            <pc:docMk/>
            <pc:sldMk cId="650421841" sldId="1297"/>
            <ac:spMk id="441" creationId="{00000000-0000-0000-0000-000000000000}"/>
          </ac:spMkLst>
        </pc:spChg>
      </pc:sldChg>
      <pc:sldChg chg="add del">
        <pc:chgData name="Chunping Xu" userId="a5962ba47313b1f5" providerId="LiveId" clId="{07134109-0664-4E18-8A20-45994B58FEE7}" dt="2021-08-26T18:49:58.409" v="267" actId="47"/>
        <pc:sldMkLst>
          <pc:docMk/>
          <pc:sldMk cId="1051082827" sldId="129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833152927" sldId="129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85890000" sldId="130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947103094" sldId="130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674616564" sldId="130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24237099" sldId="130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191463" sldId="130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06137228" sldId="130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75344629" sldId="130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102329500" sldId="130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817165508" sldId="130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322238" sldId="130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791527621" sldId="131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050716262" sldId="131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551342178" sldId="131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619970168" sldId="131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88052553" sldId="131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599525680" sldId="131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321364205" sldId="131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371478889" sldId="131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252520339" sldId="131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841013836" sldId="131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5059995" sldId="132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103977467" sldId="132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93726097" sldId="1322"/>
        </pc:sldMkLst>
      </pc:sldChg>
      <pc:sldChg chg="modSp add modAnim">
        <pc:chgData name="Chunping Xu" userId="a5962ba47313b1f5" providerId="LiveId" clId="{07134109-0664-4E18-8A20-45994B58FEE7}" dt="2021-08-27T20:18:42.143" v="321" actId="20577"/>
        <pc:sldMkLst>
          <pc:docMk/>
          <pc:sldMk cId="3270242960" sldId="1323"/>
        </pc:sldMkLst>
        <pc:spChg chg="mod">
          <ac:chgData name="Chunping Xu" userId="a5962ba47313b1f5" providerId="LiveId" clId="{07134109-0664-4E18-8A20-45994B58FEE7}" dt="2021-08-27T20:18:42.143" v="321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07134109-0664-4E18-8A20-45994B58FEE7}" dt="2021-08-26T19:37:08.795" v="272"/>
        <pc:sldMkLst>
          <pc:docMk/>
          <pc:sldMk cId="1945479556" sldId="1324"/>
        </pc:sldMkLst>
        <pc:spChg chg="mod">
          <ac:chgData name="Chunping Xu" userId="a5962ba47313b1f5" providerId="LiveId" clId="{07134109-0664-4E18-8A20-45994B58FEE7}" dt="2021-08-26T19:37:08.795" v="272"/>
          <ac:spMkLst>
            <pc:docMk/>
            <pc:sldMk cId="1945479556" sldId="1324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3AA7C27E-0AF4-45DE-841E-AF7CB7FCB5DC}"/>
    <pc:docChg chg="undo redo custSel addSld delSld modSld sldOrd delMainMaster">
      <pc:chgData name="Chunping Xu" userId="a5962ba47313b1f5" providerId="LiveId" clId="{3AA7C27E-0AF4-45DE-841E-AF7CB7FCB5DC}" dt="2021-08-01T02:42:07.996" v="171"/>
      <pc:docMkLst>
        <pc:docMk/>
      </pc:docMkLst>
      <pc:sldChg chg="addSp delSp del mod">
        <pc:chgData name="Chunping Xu" userId="a5962ba47313b1f5" providerId="LiveId" clId="{3AA7C27E-0AF4-45DE-841E-AF7CB7FCB5DC}" dt="2021-07-30T23:32:52.645" v="15" actId="47"/>
        <pc:sldMkLst>
          <pc:docMk/>
          <pc:sldMk cId="0" sldId="256"/>
        </pc:sldMkLst>
        <pc:spChg chg="add del">
          <ac:chgData name="Chunping Xu" userId="a5962ba47313b1f5" providerId="LiveId" clId="{3AA7C27E-0AF4-45DE-841E-AF7CB7FCB5DC}" dt="2021-07-30T23:31:43.304" v="1" actId="22"/>
          <ac:spMkLst>
            <pc:docMk/>
            <pc:sldMk cId="0" sldId="256"/>
            <ac:spMk id="4" creationId="{234E25B0-793E-4779-98ED-2BF5A35323BD}"/>
          </ac:spMkLst>
        </pc:spChg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154054628" sldId="34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57122451" sldId="34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81032927" sldId="36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774017574" sldId="37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28037813" sldId="37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4235393136" sldId="379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0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1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3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6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83137527" sldId="38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606125273" sldId="388"/>
        </pc:sldMkLst>
      </pc:sldChg>
      <pc:sldChg chg="addSp delSp new del mod ord">
        <pc:chgData name="Chunping Xu" userId="a5962ba47313b1f5" providerId="LiveId" clId="{3AA7C27E-0AF4-45DE-841E-AF7CB7FCB5DC}" dt="2021-07-30T23:34:03.025" v="16" actId="47"/>
        <pc:sldMkLst>
          <pc:docMk/>
          <pc:sldMk cId="3013953128" sldId="389"/>
        </pc:sldMkLst>
        <pc:spChg chg="add del">
          <ac:chgData name="Chunping Xu" userId="a5962ba47313b1f5" providerId="LiveId" clId="{3AA7C27E-0AF4-45DE-841E-AF7CB7FCB5DC}" dt="2021-07-30T23:31:55.430" v="6" actId="22"/>
          <ac:spMkLst>
            <pc:docMk/>
            <pc:sldMk cId="3013953128" sldId="389"/>
            <ac:spMk id="5" creationId="{A84FDC98-0A24-4E91-98A1-C77C259ABB99}"/>
          </ac:spMkLst>
        </pc:spChg>
        <pc:spChg chg="add del">
          <ac:chgData name="Chunping Xu" userId="a5962ba47313b1f5" providerId="LiveId" clId="{3AA7C27E-0AF4-45DE-841E-AF7CB7FCB5DC}" dt="2021-07-30T23:32:05.071" v="8" actId="22"/>
          <ac:spMkLst>
            <pc:docMk/>
            <pc:sldMk cId="3013953128" sldId="389"/>
            <ac:spMk id="7" creationId="{64361FAA-A933-4B0E-B17F-02F264F90A75}"/>
          </ac:spMkLst>
        </pc:spChg>
        <pc:spChg chg="add del">
          <ac:chgData name="Chunping Xu" userId="a5962ba47313b1f5" providerId="LiveId" clId="{3AA7C27E-0AF4-45DE-841E-AF7CB7FCB5DC}" dt="2021-07-30T23:32:21.340" v="11" actId="22"/>
          <ac:spMkLst>
            <pc:docMk/>
            <pc:sldMk cId="3013953128" sldId="389"/>
            <ac:spMk id="9" creationId="{617D7CBE-4A9A-406D-9737-421716BD7C6F}"/>
          </ac:spMkLst>
        </pc:spChg>
      </pc:sldChg>
      <pc:sldChg chg="new del">
        <pc:chgData name="Chunping Xu" userId="a5962ba47313b1f5" providerId="LiveId" clId="{3AA7C27E-0AF4-45DE-841E-AF7CB7FCB5DC}" dt="2021-07-30T23:32:52.645" v="15" actId="47"/>
        <pc:sldMkLst>
          <pc:docMk/>
          <pc:sldMk cId="2185523453" sldId="390"/>
        </pc:sldMkLst>
      </pc:sldChg>
      <pc:sldChg chg="modSp add del mod">
        <pc:chgData name="Chunping Xu" userId="a5962ba47313b1f5" providerId="LiveId" clId="{3AA7C27E-0AF4-45DE-841E-AF7CB7FCB5DC}" dt="2021-07-30T23:34:22.217" v="19"/>
        <pc:sldMkLst>
          <pc:docMk/>
          <pc:sldMk cId="2574250617" sldId="835"/>
        </pc:sldMkLst>
        <pc:spChg chg="mod">
          <ac:chgData name="Chunping Xu" userId="a5962ba47313b1f5" providerId="LiveId" clId="{3AA7C27E-0AF4-45DE-841E-AF7CB7FCB5DC}" dt="2021-07-30T23:34:22.217" v="19"/>
          <ac:spMkLst>
            <pc:docMk/>
            <pc:sldMk cId="2574250617" sldId="83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29.854" v="45"/>
        <pc:sldMkLst>
          <pc:docMk/>
          <pc:sldMk cId="96890483" sldId="845"/>
        </pc:sldMkLst>
        <pc:spChg chg="mod">
          <ac:chgData name="Chunping Xu" userId="a5962ba47313b1f5" providerId="LiveId" clId="{3AA7C27E-0AF4-45DE-841E-AF7CB7FCB5DC}" dt="2021-07-30T23:36:29.854" v="45"/>
          <ac:spMkLst>
            <pc:docMk/>
            <pc:sldMk cId="96890483" sldId="84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8:08.195" v="59"/>
        <pc:sldMkLst>
          <pc:docMk/>
          <pc:sldMk cId="3489066414" sldId="847"/>
        </pc:sldMkLst>
        <pc:spChg chg="mod">
          <ac:chgData name="Chunping Xu" userId="a5962ba47313b1f5" providerId="LiveId" clId="{3AA7C27E-0AF4-45DE-841E-AF7CB7FCB5DC}" dt="2021-07-30T23:38:08.195" v="59"/>
          <ac:spMkLst>
            <pc:docMk/>
            <pc:sldMk cId="3489066414" sldId="847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00.864" v="23" actId="14100"/>
        <pc:sldMkLst>
          <pc:docMk/>
          <pc:sldMk cId="2814175321" sldId="852"/>
        </pc:sldMkLst>
        <pc:spChg chg="mod">
          <ac:chgData name="Chunping Xu" userId="a5962ba47313b1f5" providerId="LiveId" clId="{3AA7C27E-0AF4-45DE-841E-AF7CB7FCB5DC}" dt="2021-07-30T23:35:00.864" v="23" actId="14100"/>
          <ac:spMkLst>
            <pc:docMk/>
            <pc:sldMk cId="2814175321" sldId="852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3AA7C27E-0AF4-45DE-841E-AF7CB7FCB5DC}" dt="2021-07-30T23:45:52.490" v="169"/>
        <pc:sldMkLst>
          <pc:docMk/>
          <pc:sldMk cId="4007757009" sldId="884"/>
        </pc:sldMkLst>
        <pc:spChg chg="mod">
          <ac:chgData name="Chunping Xu" userId="a5962ba47313b1f5" providerId="LiveId" clId="{3AA7C27E-0AF4-45DE-841E-AF7CB7FCB5DC}" dt="2021-07-30T23:37:37.289" v="52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4019409665" sldId="910"/>
        </pc:sldMkLst>
      </pc:sldChg>
      <pc:sldChg chg="modSp add del mod">
        <pc:chgData name="Chunping Xu" userId="a5962ba47313b1f5" providerId="LiveId" clId="{3AA7C27E-0AF4-45DE-841E-AF7CB7FCB5DC}" dt="2021-07-30T23:35:47.180" v="34" actId="14100"/>
        <pc:sldMkLst>
          <pc:docMk/>
          <pc:sldMk cId="2313262846" sldId="926"/>
        </pc:sldMkLst>
        <pc:spChg chg="mod">
          <ac:chgData name="Chunping Xu" userId="a5962ba47313b1f5" providerId="LiveId" clId="{3AA7C27E-0AF4-45DE-841E-AF7CB7FCB5DC}" dt="2021-07-30T23:35:47.180" v="34" actId="14100"/>
          <ac:spMkLst>
            <pc:docMk/>
            <pc:sldMk cId="2313262846" sldId="92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09.320" v="39" actId="14100"/>
        <pc:sldMkLst>
          <pc:docMk/>
          <pc:sldMk cId="4238450721" sldId="968"/>
        </pc:sldMkLst>
        <pc:spChg chg="mod">
          <ac:chgData name="Chunping Xu" userId="a5962ba47313b1f5" providerId="LiveId" clId="{3AA7C27E-0AF4-45DE-841E-AF7CB7FCB5DC}" dt="2021-07-30T23:36:09.320" v="39" actId="14100"/>
          <ac:spMkLst>
            <pc:docMk/>
            <pc:sldMk cId="4238450721" sldId="968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45:07.554" v="167" actId="20577"/>
        <pc:sldMkLst>
          <pc:docMk/>
          <pc:sldMk cId="3856334315" sldId="981"/>
        </pc:sldMkLst>
        <pc:spChg chg="mod">
          <ac:chgData name="Chunping Xu" userId="a5962ba47313b1f5" providerId="LiveId" clId="{3AA7C27E-0AF4-45DE-841E-AF7CB7FCB5DC}" dt="2021-07-30T23:45:07.554" v="167" actId="2057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21.719" v="27" actId="14100"/>
        <pc:sldMkLst>
          <pc:docMk/>
          <pc:sldMk cId="3201041591" sldId="1003"/>
        </pc:sldMkLst>
        <pc:spChg chg="mod">
          <ac:chgData name="Chunping Xu" userId="a5962ba47313b1f5" providerId="LiveId" clId="{3AA7C27E-0AF4-45DE-841E-AF7CB7FCB5DC}" dt="2021-07-30T23:35:21.719" v="27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8:50.370" v="63" actId="47"/>
        <pc:sldMkLst>
          <pc:docMk/>
          <pc:sldMk cId="2990906083" sldId="1006"/>
        </pc:sldMkLst>
      </pc:sldChg>
      <pc:sldChg chg="modSp add del modAnim modNotes">
        <pc:chgData name="Chunping Xu" userId="a5962ba47313b1f5" providerId="LiveId" clId="{3AA7C27E-0AF4-45DE-841E-AF7CB7FCB5DC}" dt="2021-07-30T23:41:10.768" v="97" actId="47"/>
        <pc:sldMkLst>
          <pc:docMk/>
          <pc:sldMk cId="211861969" sldId="1007"/>
        </pc:sldMkLst>
        <pc:spChg chg="mod">
          <ac:chgData name="Chunping Xu" userId="a5962ba47313b1f5" providerId="LiveId" clId="{3AA7C27E-0AF4-45DE-841E-AF7CB7FCB5DC}" dt="2021-07-30T23:40:52.654" v="91"/>
          <ac:spMkLst>
            <pc:docMk/>
            <pc:sldMk cId="211861969" sldId="1007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38:57.122" v="65" actId="14100"/>
        <pc:sldMkLst>
          <pc:docMk/>
          <pc:sldMk cId="1716615448" sldId="1008"/>
        </pc:sldMkLst>
        <pc:spChg chg="mod">
          <ac:chgData name="Chunping Xu" userId="a5962ba47313b1f5" providerId="LiveId" clId="{3AA7C27E-0AF4-45DE-841E-AF7CB7FCB5DC}" dt="2021-07-30T23:38:57.122" v="65" actId="14100"/>
          <ac:spMkLst>
            <pc:docMk/>
            <pc:sldMk cId="1716615448" sldId="1008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6:14.461" v="40" actId="47"/>
        <pc:sldMkLst>
          <pc:docMk/>
          <pc:sldMk cId="3298337263" sldId="1018"/>
        </pc:sldMkLst>
      </pc:sldChg>
      <pc:sldChg chg="modSp add del mod ord modAnim modNotes">
        <pc:chgData name="Chunping Xu" userId="a5962ba47313b1f5" providerId="LiveId" clId="{3AA7C27E-0AF4-45DE-841E-AF7CB7FCB5DC}" dt="2021-08-01T02:42:07.996" v="171"/>
        <pc:sldMkLst>
          <pc:docMk/>
          <pc:sldMk cId="1970058662" sldId="1254"/>
        </pc:sldMkLst>
        <pc:spChg chg="mod">
          <ac:chgData name="Chunping Xu" userId="a5962ba47313b1f5" providerId="LiveId" clId="{3AA7C27E-0AF4-45DE-841E-AF7CB7FCB5DC}" dt="2021-07-30T23:42:04.933" v="102" actId="20577"/>
          <ac:spMkLst>
            <pc:docMk/>
            <pc:sldMk cId="1970058662" sldId="125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2667130015" sldId="1258"/>
        </pc:sldMkLst>
      </pc:sldChg>
      <pc:sldChg chg="add del">
        <pc:chgData name="Chunping Xu" userId="a5962ba47313b1f5" providerId="LiveId" clId="{3AA7C27E-0AF4-45DE-841E-AF7CB7FCB5DC}" dt="2021-07-30T23:37:42.189" v="53" actId="47"/>
        <pc:sldMkLst>
          <pc:docMk/>
          <pc:sldMk cId="1786062465" sldId="1261"/>
        </pc:sldMkLst>
      </pc:sldChg>
      <pc:sldChg chg="add del">
        <pc:chgData name="Chunping Xu" userId="a5962ba47313b1f5" providerId="LiveId" clId="{3AA7C27E-0AF4-45DE-841E-AF7CB7FCB5DC}" dt="2021-07-30T23:40:25.562" v="88" actId="47"/>
        <pc:sldMkLst>
          <pc:docMk/>
          <pc:sldMk cId="1448210184" sldId="1262"/>
        </pc:sldMkLst>
      </pc:sldChg>
      <pc:sldChg chg="add del">
        <pc:chgData name="Chunping Xu" userId="a5962ba47313b1f5" providerId="LiveId" clId="{3AA7C27E-0AF4-45DE-841E-AF7CB7FCB5DC}" dt="2021-07-30T23:42:51.605" v="116" actId="47"/>
        <pc:sldMkLst>
          <pc:docMk/>
          <pc:sldMk cId="2930990118" sldId="1263"/>
        </pc:sldMkLst>
      </pc:sldChg>
      <pc:sldChg chg="modSp add mod">
        <pc:chgData name="Chunping Xu" userId="a5962ba47313b1f5" providerId="LiveId" clId="{3AA7C27E-0AF4-45DE-841E-AF7CB7FCB5DC}" dt="2021-07-30T23:39:59.167" v="81" actId="6549"/>
        <pc:sldMkLst>
          <pc:docMk/>
          <pc:sldMk cId="2297766525" sldId="1264"/>
        </pc:sldMkLst>
        <pc:spChg chg="mod">
          <ac:chgData name="Chunping Xu" userId="a5962ba47313b1f5" providerId="LiveId" clId="{3AA7C27E-0AF4-45DE-841E-AF7CB7FCB5DC}" dt="2021-07-30T23:39:59.167" v="81" actId="6549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0:22.109" v="87"/>
        <pc:sldMkLst>
          <pc:docMk/>
          <pc:sldMk cId="1846892904" sldId="1265"/>
        </pc:sldMkLst>
        <pc:spChg chg="mod">
          <ac:chgData name="Chunping Xu" userId="a5962ba47313b1f5" providerId="LiveId" clId="{3AA7C27E-0AF4-45DE-841E-AF7CB7FCB5DC}" dt="2021-07-30T23:40:22.109" v="87"/>
          <ac:spMkLst>
            <pc:docMk/>
            <pc:sldMk cId="1846892904" sldId="1265"/>
            <ac:spMk id="441" creationId="{00000000-0000-0000-0000-000000000000}"/>
          </ac:spMkLst>
        </pc:spChg>
      </pc:sldChg>
      <pc:sldChg chg="add">
        <pc:chgData name="Chunping Xu" userId="a5962ba47313b1f5" providerId="LiveId" clId="{3AA7C27E-0AF4-45DE-841E-AF7CB7FCB5DC}" dt="2021-07-30T23:41:20.858" v="99"/>
        <pc:sldMkLst>
          <pc:docMk/>
          <pc:sldMk cId="2277368277" sldId="1266"/>
        </pc:sldMkLst>
      </pc:sldChg>
      <pc:sldChg chg="modSp add mod">
        <pc:chgData name="Chunping Xu" userId="a5962ba47313b1f5" providerId="LiveId" clId="{3AA7C27E-0AF4-45DE-841E-AF7CB7FCB5DC}" dt="2021-07-30T23:42:26.612" v="111" actId="20577"/>
        <pc:sldMkLst>
          <pc:docMk/>
          <pc:sldMk cId="3976847715" sldId="1267"/>
        </pc:sldMkLst>
        <pc:spChg chg="mod">
          <ac:chgData name="Chunping Xu" userId="a5962ba47313b1f5" providerId="LiveId" clId="{3AA7C27E-0AF4-45DE-841E-AF7CB7FCB5DC}" dt="2021-07-30T23:42:26.612" v="111" actId="20577"/>
          <ac:spMkLst>
            <pc:docMk/>
            <pc:sldMk cId="3976847715" sldId="126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25.262" v="122" actId="20577"/>
        <pc:sldMkLst>
          <pc:docMk/>
          <pc:sldMk cId="1569947919" sldId="1268"/>
        </pc:sldMkLst>
        <pc:spChg chg="mod">
          <ac:chgData name="Chunping Xu" userId="a5962ba47313b1f5" providerId="LiveId" clId="{3AA7C27E-0AF4-45DE-841E-AF7CB7FCB5DC}" dt="2021-07-30T23:43:25.262" v="122" actId="20577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53.041" v="127"/>
        <pc:sldMkLst>
          <pc:docMk/>
          <pc:sldMk cId="3099987718" sldId="1269"/>
        </pc:sldMkLst>
        <pc:spChg chg="mod">
          <ac:chgData name="Chunping Xu" userId="a5962ba47313b1f5" providerId="LiveId" clId="{3AA7C27E-0AF4-45DE-841E-AF7CB7FCB5DC}" dt="2021-07-30T23:43:53.041" v="127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4:16.588" v="150" actId="14100"/>
        <pc:sldMkLst>
          <pc:docMk/>
          <pc:sldMk cId="1972384579" sldId="1270"/>
        </pc:sldMkLst>
        <pc:spChg chg="mod">
          <ac:chgData name="Chunping Xu" userId="a5962ba47313b1f5" providerId="LiveId" clId="{3AA7C27E-0AF4-45DE-841E-AF7CB7FCB5DC}" dt="2021-07-30T23:44:16.588" v="150" actId="14100"/>
          <ac:spMkLst>
            <pc:docMk/>
            <pc:sldMk cId="1972384579" sldId="1270"/>
            <ac:spMk id="441" creationId="{00000000-0000-0000-0000-000000000000}"/>
          </ac:spMkLst>
        </pc:spChg>
      </pc:sldChg>
      <pc:sldMasterChg chg="del delSldLayout">
        <pc:chgData name="Chunping Xu" userId="a5962ba47313b1f5" providerId="LiveId" clId="{3AA7C27E-0AF4-45DE-841E-AF7CB7FCB5DC}" dt="2021-07-30T23:34:03.025" v="16" actId="47"/>
        <pc:sldMasterMkLst>
          <pc:docMk/>
          <pc:sldMasterMk cId="0" sldId="2147483648"/>
        </pc:sldMasterMkLst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49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0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1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2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3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4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5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6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7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8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9"/>
          </pc:sldLayoutMkLst>
        </pc:sldLayoutChg>
      </pc:sldMasterChg>
    </pc:docChg>
  </pc:docChgLst>
  <pc:docChgLst>
    <pc:chgData name="Chunping Xu" userId="a5962ba47313b1f5" providerId="LiveId" clId="{FAF2AB02-0E8E-4619-8D5D-E9CF9CB56582}"/>
    <pc:docChg chg="undo redo custSel addSld delSld modSld">
      <pc:chgData name="Chunping Xu" userId="a5962ba47313b1f5" providerId="LiveId" clId="{FAF2AB02-0E8E-4619-8D5D-E9CF9CB56582}" dt="2021-11-05T18:39:19.189" v="246" actId="20577"/>
      <pc:docMkLst>
        <pc:docMk/>
      </pc:docMkLst>
      <pc:sldChg chg="modSp mod">
        <pc:chgData name="Chunping Xu" userId="a5962ba47313b1f5" providerId="LiveId" clId="{FAF2AB02-0E8E-4619-8D5D-E9CF9CB56582}" dt="2021-11-05T17:17:27.554" v="1" actId="20577"/>
        <pc:sldMkLst>
          <pc:docMk/>
          <pc:sldMk cId="2574250617" sldId="835"/>
        </pc:sldMkLst>
        <pc:spChg chg="mod">
          <ac:chgData name="Chunping Xu" userId="a5962ba47313b1f5" providerId="LiveId" clId="{FAF2AB02-0E8E-4619-8D5D-E9CF9CB56582}" dt="2021-11-05T17:17:27.554" v="1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17:54.723" v="3"/>
        <pc:sldMkLst>
          <pc:docMk/>
          <pc:sldMk cId="96890483" sldId="845"/>
        </pc:sldMkLst>
        <pc:spChg chg="mod">
          <ac:chgData name="Chunping Xu" userId="a5962ba47313b1f5" providerId="LiveId" clId="{FAF2AB02-0E8E-4619-8D5D-E9CF9CB56582}" dt="2021-11-05T17:17:54.723" v="3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7:45:11.809" v="13" actId="20577"/>
        <pc:sldMkLst>
          <pc:docMk/>
          <pc:sldMk cId="2833152927" sldId="1299"/>
        </pc:sldMkLst>
        <pc:spChg chg="mod">
          <ac:chgData name="Chunping Xu" userId="a5962ba47313b1f5" providerId="LiveId" clId="{FAF2AB02-0E8E-4619-8D5D-E9CF9CB56582}" dt="2021-11-05T17:45:11.809" v="13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45:28.941" v="16"/>
        <pc:sldMkLst>
          <pc:docMk/>
          <pc:sldMk cId="785890000" sldId="1300"/>
        </pc:sldMkLst>
        <pc:spChg chg="mod">
          <ac:chgData name="Chunping Xu" userId="a5962ba47313b1f5" providerId="LiveId" clId="{FAF2AB02-0E8E-4619-8D5D-E9CF9CB56582}" dt="2021-11-05T17:45:28.941" v="16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5:43.347" v="228"/>
        <pc:sldMkLst>
          <pc:docMk/>
          <pc:sldMk cId="3947103094" sldId="1301"/>
        </pc:sldMkLst>
        <pc:spChg chg="mod">
          <ac:chgData name="Chunping Xu" userId="a5962ba47313b1f5" providerId="LiveId" clId="{FAF2AB02-0E8E-4619-8D5D-E9CF9CB56582}" dt="2021-11-05T17:46:28.357" v="2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5:56.620" v="230"/>
        <pc:sldMkLst>
          <pc:docMk/>
          <pc:sldMk cId="3674616564" sldId="1302"/>
        </pc:sldMkLst>
        <pc:spChg chg="mod">
          <ac:chgData name="Chunping Xu" userId="a5962ba47313b1f5" providerId="LiveId" clId="{FAF2AB02-0E8E-4619-8D5D-E9CF9CB56582}" dt="2021-11-05T17:50:06.505" v="103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19.059" v="233"/>
        <pc:sldMkLst>
          <pc:docMk/>
          <pc:sldMk cId="16191463" sldId="1304"/>
        </pc:sldMkLst>
        <pc:spChg chg="mod">
          <ac:chgData name="Chunping Xu" userId="a5962ba47313b1f5" providerId="LiveId" clId="{FAF2AB02-0E8E-4619-8D5D-E9CF9CB56582}" dt="2021-11-05T17:57:17.093" v="130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11:46.695" v="169" actId="255"/>
        <pc:sldMkLst>
          <pc:docMk/>
          <pc:sldMk cId="4102329500" sldId="1307"/>
        </pc:sldMkLst>
        <pc:spChg chg="mod">
          <ac:chgData name="Chunping Xu" userId="a5962ba47313b1f5" providerId="LiveId" clId="{FAF2AB02-0E8E-4619-8D5D-E9CF9CB56582}" dt="2021-11-05T18:11:46.695" v="169" actId="255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52.569" v="238"/>
        <pc:sldMkLst>
          <pc:docMk/>
          <pc:sldMk cId="1817165508" sldId="1308"/>
        </pc:sldMkLst>
        <pc:spChg chg="mod">
          <ac:chgData name="Chunping Xu" userId="a5962ba47313b1f5" providerId="LiveId" clId="{FAF2AB02-0E8E-4619-8D5D-E9CF9CB56582}" dt="2021-11-05T18:12:51.462" v="183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8.085" v="242"/>
        <pc:sldMkLst>
          <pc:docMk/>
          <pc:sldMk cId="138322238" sldId="1309"/>
        </pc:sldMkLst>
        <pc:spChg chg="mod">
          <ac:chgData name="Chunping Xu" userId="a5962ba47313b1f5" providerId="LiveId" clId="{FAF2AB02-0E8E-4619-8D5D-E9CF9CB56582}" dt="2021-11-05T18:33:31.384" v="216" actId="255"/>
          <ac:spMkLst>
            <pc:docMk/>
            <pc:sldMk cId="138322238" sldId="1309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2791527621" sldId="1310"/>
        </pc:sldMkLst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1050716262" sldId="1311"/>
        </pc:sldMkLst>
      </pc:sldChg>
      <pc:sldChg chg="modSp modAnim">
        <pc:chgData name="Chunping Xu" userId="a5962ba47313b1f5" providerId="LiveId" clId="{FAF2AB02-0E8E-4619-8D5D-E9CF9CB56582}" dt="2021-11-05T18:34:57.681" v="227" actId="20577"/>
        <pc:sldMkLst>
          <pc:docMk/>
          <pc:sldMk cId="3270242960" sldId="1323"/>
        </pc:sldMkLst>
        <pc:spChg chg="mod">
          <ac:chgData name="Chunping Xu" userId="a5962ba47313b1f5" providerId="LiveId" clId="{FAF2AB02-0E8E-4619-8D5D-E9CF9CB56582}" dt="2021-11-05T18:34:57.681" v="227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226018322" sldId="1329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069589732" sldId="1330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871736818" sldId="1331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538701290" sldId="1332"/>
        </pc:sldMkLst>
      </pc:sldChg>
      <pc:sldChg chg="modSp mod modAnim">
        <pc:chgData name="Chunping Xu" userId="a5962ba47313b1f5" providerId="LiveId" clId="{FAF2AB02-0E8E-4619-8D5D-E9CF9CB56582}" dt="2021-11-05T18:36:44.380" v="237"/>
        <pc:sldMkLst>
          <pc:docMk/>
          <pc:sldMk cId="4280672741" sldId="1335"/>
        </pc:sldMkLst>
        <pc:spChg chg="mod">
          <ac:chgData name="Chunping Xu" userId="a5962ba47313b1f5" providerId="LiveId" clId="{FAF2AB02-0E8E-4619-8D5D-E9CF9CB56582}" dt="2021-11-05T18:09:12.850" v="162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6:59.690" v="239"/>
        <pc:sldMkLst>
          <pc:docMk/>
          <pc:sldMk cId="1152036601" sldId="1336"/>
        </pc:sldMkLst>
        <pc:spChg chg="mod">
          <ac:chgData name="Chunping Xu" userId="a5962ba47313b1f5" providerId="LiveId" clId="{FAF2AB02-0E8E-4619-8D5D-E9CF9CB56582}" dt="2021-11-05T18:13:33.030" v="19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7:06.322" v="240"/>
        <pc:sldMkLst>
          <pc:docMk/>
          <pc:sldMk cId="3410323660" sldId="1337"/>
        </pc:sldMkLst>
        <pc:spChg chg="mod">
          <ac:chgData name="Chunping Xu" userId="a5962ba47313b1f5" providerId="LiveId" clId="{FAF2AB02-0E8E-4619-8D5D-E9CF9CB56582}" dt="2021-11-05T18:31:49.300" v="206" actId="255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3.087" v="241"/>
        <pc:sldMkLst>
          <pc:docMk/>
          <pc:sldMk cId="3256105426" sldId="1338"/>
        </pc:sldMkLst>
        <pc:spChg chg="mod">
          <ac:chgData name="Chunping Xu" userId="a5962ba47313b1f5" providerId="LiveId" clId="{FAF2AB02-0E8E-4619-8D5D-E9CF9CB56582}" dt="2021-11-05T18:32:17.339" v="209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9:19.189" v="246" actId="20577"/>
        <pc:sldMkLst>
          <pc:docMk/>
          <pc:sldMk cId="1868732476" sldId="1339"/>
        </pc:sldMkLst>
        <pc:spChg chg="mod">
          <ac:chgData name="Chunping Xu" userId="a5962ba47313b1f5" providerId="LiveId" clId="{FAF2AB02-0E8E-4619-8D5D-E9CF9CB56582}" dt="2021-11-05T18:39:19.189" v="246" actId="20577"/>
          <ac:spMkLst>
            <pc:docMk/>
            <pc:sldMk cId="1868732476" sldId="133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8:31:17.431" v="202"/>
        <pc:sldMkLst>
          <pc:docMk/>
          <pc:sldMk cId="196727536" sldId="1340"/>
        </pc:sldMkLst>
        <pc:spChg chg="mod">
          <ac:chgData name="Chunping Xu" userId="a5962ba47313b1f5" providerId="LiveId" clId="{FAF2AB02-0E8E-4619-8D5D-E9CF9CB56582}" dt="2021-11-05T18:31:17.431" v="202"/>
          <ac:spMkLst>
            <pc:docMk/>
            <pc:sldMk cId="196727536" sldId="1340"/>
            <ac:spMk id="441" creationId="{00000000-0000-0000-0000-000000000000}"/>
          </ac:spMkLst>
        </pc:spChg>
      </pc:sldChg>
      <pc:sldChg chg="addSp delSp modSp new mod modAnim">
        <pc:chgData name="Chunping Xu" userId="a5962ba47313b1f5" providerId="LiveId" clId="{FAF2AB02-0E8E-4619-8D5D-E9CF9CB56582}" dt="2021-11-05T18:36:05.737" v="231"/>
        <pc:sldMkLst>
          <pc:docMk/>
          <pc:sldMk cId="1413485797" sldId="1341"/>
        </pc:sldMkLst>
        <pc:spChg chg="del">
          <ac:chgData name="Chunping Xu" userId="a5962ba47313b1f5" providerId="LiveId" clId="{FAF2AB02-0E8E-4619-8D5D-E9CF9CB56582}" dt="2021-11-05T17:55:54.854" v="118" actId="21"/>
          <ac:spMkLst>
            <pc:docMk/>
            <pc:sldMk cId="1413485797" sldId="1341"/>
            <ac:spMk id="2" creationId="{CB96AEC4-3E0E-460B-8F2B-5DB7DFBE69E7}"/>
          </ac:spMkLst>
        </pc:spChg>
        <pc:spChg chg="mod">
          <ac:chgData name="Chunping Xu" userId="a5962ba47313b1f5" providerId="LiveId" clId="{FAF2AB02-0E8E-4619-8D5D-E9CF9CB56582}" dt="2021-11-05T17:56:22.450" v="122"/>
          <ac:spMkLst>
            <pc:docMk/>
            <pc:sldMk cId="1413485797" sldId="1341"/>
            <ac:spMk id="3" creationId="{C3FADF2A-EAB5-4665-A25F-F55F516BE974}"/>
          </ac:spMkLst>
        </pc:spChg>
        <pc:picChg chg="add mod">
          <ac:chgData name="Chunping Xu" userId="a5962ba47313b1f5" providerId="LiveId" clId="{FAF2AB02-0E8E-4619-8D5D-E9CF9CB56582}" dt="2021-11-05T17:56:38.399" v="123" actId="1076"/>
          <ac:picMkLst>
            <pc:docMk/>
            <pc:sldMk cId="1413485797" sldId="1341"/>
            <ac:picMk id="4" creationId="{767376D6-583D-4901-810C-9643413D28BB}"/>
          </ac:picMkLst>
        </pc:picChg>
      </pc:sldChg>
      <pc:sldChg chg="modSp add mod">
        <pc:chgData name="Chunping Xu" userId="a5962ba47313b1f5" providerId="LiveId" clId="{FAF2AB02-0E8E-4619-8D5D-E9CF9CB56582}" dt="2021-11-05T17:57:56.950" v="136"/>
        <pc:sldMkLst>
          <pc:docMk/>
          <pc:sldMk cId="375764564" sldId="1342"/>
        </pc:sldMkLst>
        <pc:spChg chg="mod">
          <ac:chgData name="Chunping Xu" userId="a5962ba47313b1f5" providerId="LiveId" clId="{FAF2AB02-0E8E-4619-8D5D-E9CF9CB56582}" dt="2021-11-05T17:57:56.950" v="136"/>
          <ac:spMkLst>
            <pc:docMk/>
            <pc:sldMk cId="375764564" sldId="134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08:01.139" v="148"/>
        <pc:sldMkLst>
          <pc:docMk/>
          <pc:sldMk cId="3578655619" sldId="1343"/>
        </pc:sldMkLst>
        <pc:spChg chg="mod">
          <ac:chgData name="Chunping Xu" userId="a5962ba47313b1f5" providerId="LiveId" clId="{FAF2AB02-0E8E-4619-8D5D-E9CF9CB56582}" dt="2021-11-05T18:08:01.139" v="148"/>
          <ac:spMkLst>
            <pc:docMk/>
            <pc:sldMk cId="3578655619" sldId="134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2:03.996" v="176"/>
        <pc:sldMkLst>
          <pc:docMk/>
          <pc:sldMk cId="3400974500" sldId="1344"/>
        </pc:sldMkLst>
        <pc:spChg chg="mod">
          <ac:chgData name="Chunping Xu" userId="a5962ba47313b1f5" providerId="LiveId" clId="{FAF2AB02-0E8E-4619-8D5D-E9CF9CB56582}" dt="2021-11-05T18:12:03.996" v="176"/>
          <ac:spMkLst>
            <pc:docMk/>
            <pc:sldMk cId="3400974500" sldId="134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4:05.167" v="199"/>
        <pc:sldMkLst>
          <pc:docMk/>
          <pc:sldMk cId="1830121286" sldId="1345"/>
        </pc:sldMkLst>
        <pc:spChg chg="mod">
          <ac:chgData name="Chunping Xu" userId="a5962ba47313b1f5" providerId="LiveId" clId="{FAF2AB02-0E8E-4619-8D5D-E9CF9CB56582}" dt="2021-11-05T18:14:05.167" v="199"/>
          <ac:spMkLst>
            <pc:docMk/>
            <pc:sldMk cId="1830121286" sldId="1345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FAF2AB02-0E8E-4619-8D5D-E9CF9CB56582}" dt="2021-11-05T18:34:26.374" v="223" actId="20577"/>
        <pc:sldMkLst>
          <pc:docMk/>
          <pc:sldMk cId="3526617593" sldId="1346"/>
        </pc:sldMkLst>
        <pc:spChg chg="mod">
          <ac:chgData name="Chunping Xu" userId="a5962ba47313b1f5" providerId="LiveId" clId="{FAF2AB02-0E8E-4619-8D5D-E9CF9CB56582}" dt="2021-11-05T18:34:26.374" v="223" actId="20577"/>
          <ac:spMkLst>
            <pc:docMk/>
            <pc:sldMk cId="3526617593" sldId="1346"/>
            <ac:spMk id="44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9D502A-BDB7-B545-9B0F-089A6DE6BF6B}" type="datetimeFigureOut">
              <a:rPr lang="en-US" smtClean="0"/>
              <a:t>1/15/2025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365BA-E8D6-4146-8102-C301803816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5328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78418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07083737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94720778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3764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9496044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0211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1234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25925908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851362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22302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53413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632056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3334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482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  <p:sldLayoutId id="2147483761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97" name="Rectangle 496">
            <a:extLst>
              <a:ext uri="{FF2B5EF4-FFF2-40B4-BE49-F238E27FC236}">
                <a16:creationId xmlns:a16="http://schemas.microsoft.com/office/drawing/2014/main" id="{5A292AEA-2528-46C0-B426-95822B6141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9" name="Rectangle 498">
            <a:extLst>
              <a:ext uri="{FF2B5EF4-FFF2-40B4-BE49-F238E27FC236}">
                <a16:creationId xmlns:a16="http://schemas.microsoft.com/office/drawing/2014/main" id="{D8B7B198-E4DF-43CD-AD8C-1998843237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501" name="Freeform: Shape 500">
            <a:extLst>
              <a:ext uri="{FF2B5EF4-FFF2-40B4-BE49-F238E27FC236}">
                <a16:creationId xmlns:a16="http://schemas.microsoft.com/office/drawing/2014/main" id="{2BE67753-EA0E-4819-8D22-0B6600CF7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96934" y="3984"/>
            <a:ext cx="9376632" cy="6858000"/>
          </a:xfrm>
          <a:custGeom>
            <a:avLst/>
            <a:gdLst>
              <a:gd name="connsiteX0" fmla="*/ 1691615 w 9376632"/>
              <a:gd name="connsiteY0" fmla="*/ 0 h 6858000"/>
              <a:gd name="connsiteX1" fmla="*/ 7685017 w 9376632"/>
              <a:gd name="connsiteY1" fmla="*/ 0 h 6858000"/>
              <a:gd name="connsiteX2" fmla="*/ 7840634 w 9376632"/>
              <a:gd name="connsiteY2" fmla="*/ 134799 h 6858000"/>
              <a:gd name="connsiteX3" fmla="*/ 9376632 w 9376632"/>
              <a:gd name="connsiteY3" fmla="*/ 3605175 h 6858000"/>
              <a:gd name="connsiteX4" fmla="*/ 8158692 w 9376632"/>
              <a:gd name="connsiteY4" fmla="*/ 6757493 h 6858000"/>
              <a:gd name="connsiteX5" fmla="*/ 8062868 w 9376632"/>
              <a:gd name="connsiteY5" fmla="*/ 6858000 h 6858000"/>
              <a:gd name="connsiteX6" fmla="*/ 1313765 w 9376632"/>
              <a:gd name="connsiteY6" fmla="*/ 6858000 h 6858000"/>
              <a:gd name="connsiteX7" fmla="*/ 1217940 w 9376632"/>
              <a:gd name="connsiteY7" fmla="*/ 6757493 h 6858000"/>
              <a:gd name="connsiteX8" fmla="*/ 0 w 9376632"/>
              <a:gd name="connsiteY8" fmla="*/ 3605175 h 6858000"/>
              <a:gd name="connsiteX9" fmla="*/ 1535999 w 9376632"/>
              <a:gd name="connsiteY9" fmla="*/ 1347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76632" h="6858000">
                <a:moveTo>
                  <a:pt x="1691615" y="0"/>
                </a:moveTo>
                <a:lnTo>
                  <a:pt x="7685017" y="0"/>
                </a:lnTo>
                <a:lnTo>
                  <a:pt x="7840634" y="134799"/>
                </a:lnTo>
                <a:cubicBezTo>
                  <a:pt x="8784230" y="992423"/>
                  <a:pt x="9376632" y="2229618"/>
                  <a:pt x="9376632" y="3605175"/>
                </a:cubicBezTo>
                <a:cubicBezTo>
                  <a:pt x="9376632" y="4818903"/>
                  <a:pt x="8915419" y="5924908"/>
                  <a:pt x="8158692" y="6757493"/>
                </a:cubicBezTo>
                <a:lnTo>
                  <a:pt x="8062868" y="6858000"/>
                </a:lnTo>
                <a:lnTo>
                  <a:pt x="1313765" y="6858000"/>
                </a:lnTo>
                <a:lnTo>
                  <a:pt x="1217940" y="6757493"/>
                </a:lnTo>
                <a:cubicBezTo>
                  <a:pt x="461213" y="5924908"/>
                  <a:pt x="0" y="4818903"/>
                  <a:pt x="0" y="3605175"/>
                </a:cubicBezTo>
                <a:cubicBezTo>
                  <a:pt x="0" y="2229618"/>
                  <a:pt x="592403" y="992423"/>
                  <a:pt x="1535999" y="134799"/>
                </a:cubicBezTo>
                <a:close/>
              </a:path>
            </a:pathLst>
          </a:cu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03" name="Group 502">
            <a:extLst>
              <a:ext uri="{FF2B5EF4-FFF2-40B4-BE49-F238E27FC236}">
                <a16:creationId xmlns:a16="http://schemas.microsoft.com/office/drawing/2014/main" id="{D76D63AC-0421-45EC-B383-E79A61A78C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6937"/>
            <a:chExt cx="9772765" cy="6858000"/>
          </a:xfrm>
          <a:solidFill>
            <a:schemeClr val="bg1">
              <a:alpha val="30000"/>
            </a:schemeClr>
          </a:solidFill>
        </p:grpSpPr>
        <p:sp>
          <p:nvSpPr>
            <p:cNvPr id="504" name="Freeform: Shape 503">
              <a:extLst>
                <a:ext uri="{FF2B5EF4-FFF2-40B4-BE49-F238E27FC236}">
                  <a16:creationId xmlns:a16="http://schemas.microsoft.com/office/drawing/2014/main" id="{B997A32E-7032-4107-9C8B-99DB59EDD5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6937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05" name="Freeform: Shape 504">
              <a:extLst>
                <a:ext uri="{FF2B5EF4-FFF2-40B4-BE49-F238E27FC236}">
                  <a16:creationId xmlns:a16="http://schemas.microsoft.com/office/drawing/2014/main" id="{943BB27F-1470-42CA-91FF-D94BC691C8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6937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06" name="Freeform: Shape 505">
              <a:extLst>
                <a:ext uri="{FF2B5EF4-FFF2-40B4-BE49-F238E27FC236}">
                  <a16:creationId xmlns:a16="http://schemas.microsoft.com/office/drawing/2014/main" id="{E997B002-17FD-47B3-A06A-76802FE15C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6937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07" name="Freeform: Shape 506">
              <a:extLst>
                <a:ext uri="{FF2B5EF4-FFF2-40B4-BE49-F238E27FC236}">
                  <a16:creationId xmlns:a16="http://schemas.microsoft.com/office/drawing/2014/main" id="{E401EA35-9D2E-43B7-860F-EBB8A6C3E0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6937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08" name="Freeform: Shape 507">
              <a:extLst>
                <a:ext uri="{FF2B5EF4-FFF2-40B4-BE49-F238E27FC236}">
                  <a16:creationId xmlns:a16="http://schemas.microsoft.com/office/drawing/2014/main" id="{F8C44827-3D81-4FF9-B4A5-5650D1B20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6937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09" name="Freeform: Shape 508">
              <a:extLst>
                <a:ext uri="{FF2B5EF4-FFF2-40B4-BE49-F238E27FC236}">
                  <a16:creationId xmlns:a16="http://schemas.microsoft.com/office/drawing/2014/main" id="{F613D97F-F6DF-4D32-AD91-209A80E7A2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6937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10" name="Freeform: Shape 509">
              <a:extLst>
                <a:ext uri="{FF2B5EF4-FFF2-40B4-BE49-F238E27FC236}">
                  <a16:creationId xmlns:a16="http://schemas.microsoft.com/office/drawing/2014/main" id="{82B0ED5C-927D-4C5F-8F27-1B403820B9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6937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305" y="1542402"/>
            <a:ext cx="12200370" cy="2714966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54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读  经</a:t>
            </a:r>
            <a:endParaRPr lang="en-US" sz="5400" b="1" kern="1200" dirty="0"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sz="5400" b="1" kern="1200" dirty="0"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54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哥林多前书 </a:t>
            </a:r>
            <a:r>
              <a:rPr lang="en-US" altLang="zh-CN" sz="5400" b="1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4</a:t>
            </a:r>
            <a:r>
              <a:rPr lang="en-US" altLang="zh-CN" sz="5400" b="1" kern="1200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:1-21</a:t>
            </a:r>
            <a:endParaRPr lang="en-US" altLang="zh-TW" sz="5400" b="1" kern="1200" dirty="0"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</p:txBody>
      </p:sp>
      <p:grpSp>
        <p:nvGrpSpPr>
          <p:cNvPr id="384" name="Group 383">
            <a:extLst>
              <a:ext uri="{FF2B5EF4-FFF2-40B4-BE49-F238E27FC236}">
                <a16:creationId xmlns:a16="http://schemas.microsoft.com/office/drawing/2014/main" id="{87F87F1B-42BA-4AC7-A4E2-41544DDB2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05" y="-4155"/>
            <a:ext cx="2514948" cy="2174333"/>
            <a:chOff x="-305" y="-4155"/>
            <a:chExt cx="2514948" cy="2174333"/>
          </a:xfrm>
        </p:grpSpPr>
        <p:sp>
          <p:nvSpPr>
            <p:cNvPr id="385" name="Freeform: Shape 384">
              <a:extLst>
                <a:ext uri="{FF2B5EF4-FFF2-40B4-BE49-F238E27FC236}">
                  <a16:creationId xmlns:a16="http://schemas.microsoft.com/office/drawing/2014/main" id="{68B53067-4E48-4E71-A6A9-A8CAABAFBF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6" name="Freeform: Shape 385">
              <a:extLst>
                <a:ext uri="{FF2B5EF4-FFF2-40B4-BE49-F238E27FC236}">
                  <a16:creationId xmlns:a16="http://schemas.microsoft.com/office/drawing/2014/main" id="{06D1A0D3-4BB8-41D9-9CE7-2884C83F44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7" name="Freeform: Shape 386">
              <a:extLst>
                <a:ext uri="{FF2B5EF4-FFF2-40B4-BE49-F238E27FC236}">
                  <a16:creationId xmlns:a16="http://schemas.microsoft.com/office/drawing/2014/main" id="{81E20F06-3B09-4B89-A36B-AB8BFBCCA5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388" name="Freeform: Shape 387">
              <a:extLst>
                <a:ext uri="{FF2B5EF4-FFF2-40B4-BE49-F238E27FC236}">
                  <a16:creationId xmlns:a16="http://schemas.microsoft.com/office/drawing/2014/main" id="{DAE6C3D7-7D5B-4926-877D-45F117BB6B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513" name="Group 512">
            <a:extLst>
              <a:ext uri="{FF2B5EF4-FFF2-40B4-BE49-F238E27FC236}">
                <a16:creationId xmlns:a16="http://schemas.microsoft.com/office/drawing/2014/main" id="{967346A5-7569-4F15-AB5D-BE3DADF192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685727" y="4683666"/>
            <a:ext cx="2514948" cy="2174333"/>
            <a:chOff x="-305" y="-4155"/>
            <a:chExt cx="2514948" cy="2174333"/>
          </a:xfrm>
        </p:grpSpPr>
        <p:sp>
          <p:nvSpPr>
            <p:cNvPr id="514" name="Freeform: Shape 513">
              <a:extLst>
                <a:ext uri="{FF2B5EF4-FFF2-40B4-BE49-F238E27FC236}">
                  <a16:creationId xmlns:a16="http://schemas.microsoft.com/office/drawing/2014/main" id="{E1951533-A568-4765-AB1F-F71D9AFDEA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5" name="Freeform: Shape 514">
              <a:extLst>
                <a:ext uri="{FF2B5EF4-FFF2-40B4-BE49-F238E27FC236}">
                  <a16:creationId xmlns:a16="http://schemas.microsoft.com/office/drawing/2014/main" id="{A7214F52-4F3F-4C96-A62E-F1401D6C04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6" name="Freeform: Shape 515">
              <a:extLst>
                <a:ext uri="{FF2B5EF4-FFF2-40B4-BE49-F238E27FC236}">
                  <a16:creationId xmlns:a16="http://schemas.microsoft.com/office/drawing/2014/main" id="{023146A1-291C-4FA0-AB5B-EB04D42398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517" name="Freeform: Shape 516">
              <a:extLst>
                <a:ext uri="{FF2B5EF4-FFF2-40B4-BE49-F238E27FC236}">
                  <a16:creationId xmlns:a16="http://schemas.microsoft.com/office/drawing/2014/main" id="{62977932-2B03-4899-8306-5002CEE68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4:1 </a:t>
            </a:r>
            <a:r>
              <a:rPr lang="zh-CN" altLang="en-US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人应当以我们为基督的执事，为上帝奥秘事的管家。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4:2 </a:t>
            </a:r>
            <a:r>
              <a:rPr lang="zh-CN" altLang="en-US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所求于管家的，是要他有忠心。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4:3 </a:t>
            </a:r>
            <a:r>
              <a:rPr lang="zh-CN" altLang="en-US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我被你们论断，或被别人论断，我都以为极小的事；连我自己也不论断自己。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4:4 </a:t>
            </a:r>
            <a:r>
              <a:rPr lang="zh-CN" altLang="en-US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我虽不觉得自己有错，却也不能因此得以称义；但判断我的乃是主。</a:t>
            </a:r>
          </a:p>
        </p:txBody>
      </p:sp>
    </p:spTree>
    <p:extLst>
      <p:ext uri="{BB962C8B-B14F-4D97-AF65-F5344CB8AC3E}">
        <p14:creationId xmlns:p14="http://schemas.microsoft.com/office/powerpoint/2010/main" val="3056955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4:5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所以，时候未到，甚么都不要论断，只等主来，他要照出暗中的隐情，显明人心的意念。那时，各人要从上帝那里得着称赞。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4:6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弟兄们，我为你们的缘故，拿这些事转比自己和亚波罗，叫你们效法我们不可过于圣经所记，免得你们自高自大，贵重这个，轻看那个。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4:7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使你与人不同的是谁呢？你有甚么不是领受的呢？若是领受的，为何自夸，彷佛不是领受的呢？</a:t>
            </a:r>
          </a:p>
        </p:txBody>
      </p:sp>
    </p:spTree>
    <p:extLst>
      <p:ext uri="{BB962C8B-B14F-4D97-AF65-F5344CB8AC3E}">
        <p14:creationId xmlns:p14="http://schemas.microsoft.com/office/powerpoint/2010/main" val="13022612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67147"/>
            <a:ext cx="11857703" cy="6558117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4:8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你们已经饱足了！已经丰富了！不用我们，自己就作王了！我愿意你们果真作王，叫我们也得与你们一同作王。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4:9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我想上帝把我们使徒明明列在末后，好像定死罪的囚犯；因为我们成了一台戏，给世人和天使观看。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4:10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我们为基督的缘故算是愚拙的，你们在基督里倒是聪明的；我们软弱，你们倒强壮；你们有荣耀，我们倒被藐视。</a:t>
            </a:r>
          </a:p>
        </p:txBody>
      </p:sp>
    </p:spTree>
    <p:extLst>
      <p:ext uri="{BB962C8B-B14F-4D97-AF65-F5344CB8AC3E}">
        <p14:creationId xmlns:p14="http://schemas.microsoft.com/office/powerpoint/2010/main" val="28914472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4:11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直到如今，我们还是又饥又渴，又赤身露体，又挨打，又没有一定的住处，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4:12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并且劳苦，亲手做工。被人咒骂，我们就祝福；被人逼迫，我们就忍受；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4:13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被人毁谤，我们就善劝。直到如今，人还把我们看作世界上的污秽，万物中的渣滓。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4:14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我写这话，不是叫你们羞愧，乃是警戒你们，好像我所亲爱的儿女一样。</a:t>
            </a:r>
          </a:p>
        </p:txBody>
      </p:sp>
    </p:spTree>
    <p:extLst>
      <p:ext uri="{BB962C8B-B14F-4D97-AF65-F5344CB8AC3E}">
        <p14:creationId xmlns:p14="http://schemas.microsoft.com/office/powerpoint/2010/main" val="6964582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4:15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你们学基督的，师傅虽有一万，为父的却是不多，因我在基督耶稣里用福音生了你们。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4:16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所以，我求你们效法我。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4:17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因此我已打发提摩太到你们那里去。他在主里面，是我所亲爱、有忠心的儿子。他必提醒你们，记念我在基督里怎样行事，在各处各教会中怎样教导人。</a:t>
            </a:r>
          </a:p>
        </p:txBody>
      </p:sp>
    </p:spTree>
    <p:extLst>
      <p:ext uri="{BB962C8B-B14F-4D97-AF65-F5344CB8AC3E}">
        <p14:creationId xmlns:p14="http://schemas.microsoft.com/office/powerpoint/2010/main" val="13895487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95D9A11-F5C6-ED64-20EC-C79DC532F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F107AE2D-34D1-8DC0-5566-B53A01DE3D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5731DF3-AC71-3E66-7F00-BB086D6B92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1325490B-1B61-E7B9-F6A6-719FE317F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FEEB7002-813A-3C92-79A5-CCE04D499B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8B6B4FB8-79BE-DC48-A126-C96CD58969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D464FA0E-9670-7031-737A-2EB68A7ACD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60D9C57A-EE7B-B9AF-A948-300663F14C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3941E43-4219-2667-0C07-E8867C98AF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FC8DC841-B7EE-CF59-9863-EDD26D9B08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E3FBF39A-A7AA-72E5-FF32-EA4637AB00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E1916223-A513-DAF9-2D12-8FA924D87A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6702AE50-231B-9A99-E740-BD7178C094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BF35F81D-DAE0-4D31-8398-F1B7A3C85D27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4:18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有些人自高自大，以为我不到你们那里去；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4:19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然而，主若许我，我必快到你们那里去，并且我所要知道的，不是那些自高自大之人的言语，乃是他们的权能。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4:20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因为上帝的国不在乎言语，乃在乎权能。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4:21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你们愿意怎么样呢？是愿意我带着刑杖到你们那里去呢？还是要我存慈爱温柔的心呢？</a:t>
            </a:r>
          </a:p>
        </p:txBody>
      </p:sp>
    </p:spTree>
    <p:extLst>
      <p:ext uri="{BB962C8B-B14F-4D97-AF65-F5344CB8AC3E}">
        <p14:creationId xmlns:p14="http://schemas.microsoft.com/office/powerpoint/2010/main" val="29681063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97" name="Rectangle 496">
            <a:extLst>
              <a:ext uri="{FF2B5EF4-FFF2-40B4-BE49-F238E27FC236}">
                <a16:creationId xmlns:a16="http://schemas.microsoft.com/office/drawing/2014/main" id="{5A292AEA-2528-46C0-B426-95822B6141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9" name="Rectangle 498">
            <a:extLst>
              <a:ext uri="{FF2B5EF4-FFF2-40B4-BE49-F238E27FC236}">
                <a16:creationId xmlns:a16="http://schemas.microsoft.com/office/drawing/2014/main" id="{D8B7B198-E4DF-43CD-AD8C-1998843237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1" name="Freeform: Shape 500">
            <a:extLst>
              <a:ext uri="{FF2B5EF4-FFF2-40B4-BE49-F238E27FC236}">
                <a16:creationId xmlns:a16="http://schemas.microsoft.com/office/drawing/2014/main" id="{2BE67753-EA0E-4819-8D22-0B6600CF7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96934" y="3984"/>
            <a:ext cx="9376632" cy="6858000"/>
          </a:xfrm>
          <a:custGeom>
            <a:avLst/>
            <a:gdLst>
              <a:gd name="connsiteX0" fmla="*/ 1691615 w 9376632"/>
              <a:gd name="connsiteY0" fmla="*/ 0 h 6858000"/>
              <a:gd name="connsiteX1" fmla="*/ 7685017 w 9376632"/>
              <a:gd name="connsiteY1" fmla="*/ 0 h 6858000"/>
              <a:gd name="connsiteX2" fmla="*/ 7840634 w 9376632"/>
              <a:gd name="connsiteY2" fmla="*/ 134799 h 6858000"/>
              <a:gd name="connsiteX3" fmla="*/ 9376632 w 9376632"/>
              <a:gd name="connsiteY3" fmla="*/ 3605175 h 6858000"/>
              <a:gd name="connsiteX4" fmla="*/ 8158692 w 9376632"/>
              <a:gd name="connsiteY4" fmla="*/ 6757493 h 6858000"/>
              <a:gd name="connsiteX5" fmla="*/ 8062868 w 9376632"/>
              <a:gd name="connsiteY5" fmla="*/ 6858000 h 6858000"/>
              <a:gd name="connsiteX6" fmla="*/ 1313765 w 9376632"/>
              <a:gd name="connsiteY6" fmla="*/ 6858000 h 6858000"/>
              <a:gd name="connsiteX7" fmla="*/ 1217940 w 9376632"/>
              <a:gd name="connsiteY7" fmla="*/ 6757493 h 6858000"/>
              <a:gd name="connsiteX8" fmla="*/ 0 w 9376632"/>
              <a:gd name="connsiteY8" fmla="*/ 3605175 h 6858000"/>
              <a:gd name="connsiteX9" fmla="*/ 1535999 w 9376632"/>
              <a:gd name="connsiteY9" fmla="*/ 1347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76632" h="6858000">
                <a:moveTo>
                  <a:pt x="1691615" y="0"/>
                </a:moveTo>
                <a:lnTo>
                  <a:pt x="7685017" y="0"/>
                </a:lnTo>
                <a:lnTo>
                  <a:pt x="7840634" y="134799"/>
                </a:lnTo>
                <a:cubicBezTo>
                  <a:pt x="8784230" y="992423"/>
                  <a:pt x="9376632" y="2229618"/>
                  <a:pt x="9376632" y="3605175"/>
                </a:cubicBezTo>
                <a:cubicBezTo>
                  <a:pt x="9376632" y="4818903"/>
                  <a:pt x="8915419" y="5924908"/>
                  <a:pt x="8158692" y="6757493"/>
                </a:cubicBezTo>
                <a:lnTo>
                  <a:pt x="8062868" y="6858000"/>
                </a:lnTo>
                <a:lnTo>
                  <a:pt x="1313765" y="6858000"/>
                </a:lnTo>
                <a:lnTo>
                  <a:pt x="1217940" y="6757493"/>
                </a:lnTo>
                <a:cubicBezTo>
                  <a:pt x="461213" y="5924908"/>
                  <a:pt x="0" y="4818903"/>
                  <a:pt x="0" y="3605175"/>
                </a:cubicBezTo>
                <a:cubicBezTo>
                  <a:pt x="0" y="2229618"/>
                  <a:pt x="592403" y="992423"/>
                  <a:pt x="1535999" y="134799"/>
                </a:cubicBezTo>
                <a:close/>
              </a:path>
            </a:pathLst>
          </a:cu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03" name="Group 502">
            <a:extLst>
              <a:ext uri="{FF2B5EF4-FFF2-40B4-BE49-F238E27FC236}">
                <a16:creationId xmlns:a16="http://schemas.microsoft.com/office/drawing/2014/main" id="{D76D63AC-0421-45EC-B383-E79A61A78C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6937"/>
            <a:chExt cx="9772765" cy="6858000"/>
          </a:xfrm>
          <a:solidFill>
            <a:schemeClr val="bg1">
              <a:alpha val="30000"/>
            </a:schemeClr>
          </a:solidFill>
        </p:grpSpPr>
        <p:sp>
          <p:nvSpPr>
            <p:cNvPr id="504" name="Freeform: Shape 503">
              <a:extLst>
                <a:ext uri="{FF2B5EF4-FFF2-40B4-BE49-F238E27FC236}">
                  <a16:creationId xmlns:a16="http://schemas.microsoft.com/office/drawing/2014/main" id="{B997A32E-7032-4107-9C8B-99DB59EDD5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6937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5" name="Freeform: Shape 504">
              <a:extLst>
                <a:ext uri="{FF2B5EF4-FFF2-40B4-BE49-F238E27FC236}">
                  <a16:creationId xmlns:a16="http://schemas.microsoft.com/office/drawing/2014/main" id="{943BB27F-1470-42CA-91FF-D94BC691C8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6937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6" name="Freeform: Shape 505">
              <a:extLst>
                <a:ext uri="{FF2B5EF4-FFF2-40B4-BE49-F238E27FC236}">
                  <a16:creationId xmlns:a16="http://schemas.microsoft.com/office/drawing/2014/main" id="{E997B002-17FD-47B3-A06A-76802FE15C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6937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7" name="Freeform: Shape 506">
              <a:extLst>
                <a:ext uri="{FF2B5EF4-FFF2-40B4-BE49-F238E27FC236}">
                  <a16:creationId xmlns:a16="http://schemas.microsoft.com/office/drawing/2014/main" id="{E401EA35-9D2E-43B7-860F-EBB8A6C3E0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6937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8" name="Freeform: Shape 507">
              <a:extLst>
                <a:ext uri="{FF2B5EF4-FFF2-40B4-BE49-F238E27FC236}">
                  <a16:creationId xmlns:a16="http://schemas.microsoft.com/office/drawing/2014/main" id="{F8C44827-3D81-4FF9-B4A5-5650D1B20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6937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9" name="Freeform: Shape 508">
              <a:extLst>
                <a:ext uri="{FF2B5EF4-FFF2-40B4-BE49-F238E27FC236}">
                  <a16:creationId xmlns:a16="http://schemas.microsoft.com/office/drawing/2014/main" id="{F613D97F-F6DF-4D32-AD91-209A80E7A2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6937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0" name="Freeform: Shape 509">
              <a:extLst>
                <a:ext uri="{FF2B5EF4-FFF2-40B4-BE49-F238E27FC236}">
                  <a16:creationId xmlns:a16="http://schemas.microsoft.com/office/drawing/2014/main" id="{82B0ED5C-927D-4C5F-8F27-1B403820B9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6937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84" name="Group 383">
            <a:extLst>
              <a:ext uri="{FF2B5EF4-FFF2-40B4-BE49-F238E27FC236}">
                <a16:creationId xmlns:a16="http://schemas.microsoft.com/office/drawing/2014/main" id="{87F87F1B-42BA-4AC7-A4E2-41544DDB2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05" y="-4155"/>
            <a:ext cx="2514948" cy="2174333"/>
            <a:chOff x="-305" y="-4155"/>
            <a:chExt cx="2514948" cy="2174333"/>
          </a:xfrm>
        </p:grpSpPr>
        <p:sp>
          <p:nvSpPr>
            <p:cNvPr id="385" name="Freeform: Shape 384">
              <a:extLst>
                <a:ext uri="{FF2B5EF4-FFF2-40B4-BE49-F238E27FC236}">
                  <a16:creationId xmlns:a16="http://schemas.microsoft.com/office/drawing/2014/main" id="{68B53067-4E48-4E71-A6A9-A8CAABAFBF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6" name="Freeform: Shape 385">
              <a:extLst>
                <a:ext uri="{FF2B5EF4-FFF2-40B4-BE49-F238E27FC236}">
                  <a16:creationId xmlns:a16="http://schemas.microsoft.com/office/drawing/2014/main" id="{06D1A0D3-4BB8-41D9-9CE7-2884C83F44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7" name="Freeform: Shape 386">
              <a:extLst>
                <a:ext uri="{FF2B5EF4-FFF2-40B4-BE49-F238E27FC236}">
                  <a16:creationId xmlns:a16="http://schemas.microsoft.com/office/drawing/2014/main" id="{81E20F06-3B09-4B89-A36B-AB8BFBCCA5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8" name="Freeform: Shape 387">
              <a:extLst>
                <a:ext uri="{FF2B5EF4-FFF2-40B4-BE49-F238E27FC236}">
                  <a16:creationId xmlns:a16="http://schemas.microsoft.com/office/drawing/2014/main" id="{DAE6C3D7-7D5B-4926-877D-45F117BB6B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13" name="Group 512">
            <a:extLst>
              <a:ext uri="{FF2B5EF4-FFF2-40B4-BE49-F238E27FC236}">
                <a16:creationId xmlns:a16="http://schemas.microsoft.com/office/drawing/2014/main" id="{967346A5-7569-4F15-AB5D-BE3DADF192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685727" y="4683666"/>
            <a:ext cx="2514948" cy="2174333"/>
            <a:chOff x="-305" y="-4155"/>
            <a:chExt cx="2514948" cy="2174333"/>
          </a:xfrm>
        </p:grpSpPr>
        <p:sp>
          <p:nvSpPr>
            <p:cNvPr id="514" name="Freeform: Shape 513">
              <a:extLst>
                <a:ext uri="{FF2B5EF4-FFF2-40B4-BE49-F238E27FC236}">
                  <a16:creationId xmlns:a16="http://schemas.microsoft.com/office/drawing/2014/main" id="{E1951533-A568-4765-AB1F-F71D9AFDEA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5" name="Freeform: Shape 514">
              <a:extLst>
                <a:ext uri="{FF2B5EF4-FFF2-40B4-BE49-F238E27FC236}">
                  <a16:creationId xmlns:a16="http://schemas.microsoft.com/office/drawing/2014/main" id="{A7214F52-4F3F-4C96-A62E-F1401D6C04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6" name="Freeform: Shape 515">
              <a:extLst>
                <a:ext uri="{FF2B5EF4-FFF2-40B4-BE49-F238E27FC236}">
                  <a16:creationId xmlns:a16="http://schemas.microsoft.com/office/drawing/2014/main" id="{023146A1-291C-4FA0-AB5B-EB04D42398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7" name="Freeform: Shape 516">
              <a:extLst>
                <a:ext uri="{FF2B5EF4-FFF2-40B4-BE49-F238E27FC236}">
                  <a16:creationId xmlns:a16="http://schemas.microsoft.com/office/drawing/2014/main" id="{62977932-2B03-4899-8306-5002CEE68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Google Shape;441;p73">
            <a:extLst>
              <a:ext uri="{FF2B5EF4-FFF2-40B4-BE49-F238E27FC236}">
                <a16:creationId xmlns:a16="http://schemas.microsoft.com/office/drawing/2014/main" id="{94F9B381-6768-7FBE-BC08-A89D4375D661}"/>
              </a:ext>
            </a:extLst>
          </p:cNvPr>
          <p:cNvSpPr/>
          <p:nvPr/>
        </p:nvSpPr>
        <p:spPr>
          <a:xfrm>
            <a:off x="-8981" y="1140543"/>
            <a:ext cx="12191695" cy="2694039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defRPr/>
            </a:pPr>
            <a:r>
              <a:rPr lang="zh-CN" altLang="en-US" sz="54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证 道</a:t>
            </a:r>
            <a:endParaRPr lang="en-US" altLang="zh-CN" sz="54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defRPr/>
            </a:pPr>
            <a:endParaRPr lang="en-US" altLang="zh-CN" sz="54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defRPr/>
            </a:pPr>
            <a:r>
              <a:rPr lang="zh-CN" altLang="en-US" sz="54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不可纷争结党</a:t>
            </a:r>
            <a:endParaRPr lang="en-US" altLang="zh-CN" sz="54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638365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前言：</a:t>
            </a:r>
            <a:r>
              <a:rPr lang="zh-CN" altLang="en-US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林前探讨的第一个问题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：教会有纷争结党</a:t>
            </a:r>
            <a:r>
              <a:rPr lang="zh-CN" altLang="en-US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altLang="zh-CN" sz="40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1:11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因为革来氏家里的人曾对我提起弟兄们来，说你们中间有纷争。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1:12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我的意思就是你们各人说：「我是属保罗的」；「我是属亚波罗的」；「我是属矶法的」；「我是属基督的」。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34366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一、要正确认识使徒。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19396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、使徒是基督的执事、上帝的管家。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81476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4:1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人应当以我们为基督的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执事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，为上帝奥秘事的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00FFFF"/>
                </a:highligh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管家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。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4:2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所求于管家的，是要他有忠心。 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lang="en-US" altLang="zh-CN" sz="40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3:5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亚波罗算甚么？保罗算甚么？无非是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执事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，照主所赐给他们各人的，引导你们相信。</a:t>
            </a:r>
          </a:p>
        </p:txBody>
      </p:sp>
    </p:spTree>
    <p:extLst>
      <p:ext uri="{BB962C8B-B14F-4D97-AF65-F5344CB8AC3E}">
        <p14:creationId xmlns:p14="http://schemas.microsoft.com/office/powerpoint/2010/main" val="33881409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"/>
            <a:ext cx="11857703" cy="672526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犹大书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5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从前主救了他的百姓出埃及地，后来就把那些不信的灭绝了。这一切的事，你们虽然都知道，我却仍要提醒你们。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6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又有不守本位、离开自己住处的天使，主用锁链把他们永远拘留在黑暗里，等候大日的审判。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7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又如所多玛、蛾摩拉和周围城邑的人，也照他们一味的行淫，随从逆性的情欲，就受永火的刑罚，作为鉴戒。</a:t>
            </a:r>
          </a:p>
        </p:txBody>
      </p:sp>
    </p:spTree>
    <p:extLst>
      <p:ext uri="{BB962C8B-B14F-4D97-AF65-F5344CB8AC3E}">
        <p14:creationId xmlns:p14="http://schemas.microsoft.com/office/powerpoint/2010/main" val="31271481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42A3FD6-B7EC-FC53-7266-0AB039B41B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20F45D48-4A42-393B-6720-B09962AA84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DAEB4CB-3345-35F1-FB7C-F39EA18D38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02CDEBB-2A5A-906C-DDE3-FE1106C3F2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52F1C06F-66D0-8C86-4A70-BA3E3342EF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33127ABA-3852-DEE9-E2A2-CE5ACFBBBC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85D7390F-1B6C-14C3-3378-D3D2E59D31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ED81B590-9A6E-9C01-A5B4-E7D4D29386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51B3E18D-AB78-98A6-8CF9-822790A2E2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4F0EBB70-DE8F-8530-774B-DA5B5D5744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27A3B374-8D32-23FD-1C35-760138CF25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65B31C82-1A70-BEB0-0928-96EA69B47C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E59ED19F-5875-B2CD-292A-7BABED8B39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3549A05D-907A-AB0B-675E-BCE4B6222860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4:1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人应当以我们为基督的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执事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，为上帝奥秘事的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00FFFF"/>
                </a:highligh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管家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。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4:2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所求于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00FFFF"/>
                </a:highligh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管家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的，是要他有忠心。 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25867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3:5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亚波罗算甚么？保罗算甚么？无非是执事，照主所赐给他们各人的，引导你们相信。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3:6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我栽种了，亚波罗浇灌了，惟有上帝叫他生长。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3:7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可见栽种的，算不得甚么，浇灌的，也算不得甚么；只在那叫他生长的上帝。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3:8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栽种的和浇灌的，都是一样，但将来各人要照自己的工夫得自己的赏赐。</a:t>
            </a:r>
          </a:p>
        </p:txBody>
      </p:sp>
    </p:spTree>
    <p:extLst>
      <p:ext uri="{BB962C8B-B14F-4D97-AF65-F5344CB8AC3E}">
        <p14:creationId xmlns:p14="http://schemas.microsoft.com/office/powerpoint/2010/main" val="31746609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9C90545-ACF4-4B26-C161-6112ED5D5E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B2B303CE-E76C-63A9-2ACD-320E70C6F3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90D0150-19A4-C6D8-E7CB-C4F844B4C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C1D887F-1448-66DF-C04D-D312B19F25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4ED58C86-6200-3A8E-4A43-4D4E37C6C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28E5248E-5269-60CD-39D6-D1200EB429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34F8FFB3-0233-0ADF-6BBB-C572E1CA66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C647DAC-7BF8-9721-0F8C-27B5974F3C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D269BD86-95C6-F2B6-6ACE-34DC793AF2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787509FE-AF40-D588-F252-28FEDB5E26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724CA594-9747-C944-40B3-E95B4917DB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B412ED3A-421A-D688-77C3-BCE349E000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35569E3A-8B63-8C4A-6B8F-38CB347844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B92342-EEEE-A21A-95AF-450673657F75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、使徒是基督的执事、上帝的管家。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、什么都不要论断，只等主来。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35559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4:3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我被你们论断，或被别人论断，我都以为极小的事；连我自己也不论断自己。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4:4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我虽不觉得自己有错，却也不能因此得以称义；但判断我的乃是主。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4:5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所以，时候未到，甚么都不要论断，只等主来，他要照出暗中的隐情，显明人心的意念。那时，各人要从上帝那里得着称赞。</a:t>
            </a:r>
          </a:p>
        </p:txBody>
      </p:sp>
    </p:spTree>
    <p:extLst>
      <p:ext uri="{BB962C8B-B14F-4D97-AF65-F5344CB8AC3E}">
        <p14:creationId xmlns:p14="http://schemas.microsoft.com/office/powerpoint/2010/main" val="13764996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84B1668-308E-EF5A-D8F3-623A7A330E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BAF64C97-F35D-18B4-D3B4-5DCE8B9D65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02FBFE1-E73C-E7C4-5BC1-B3EB1AF33B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1FBC3C54-0FDB-DE46-5BF2-26A7283884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89BC0C86-245E-09B4-24FF-65E29F069C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8F0B2487-AE1D-6C22-1A84-0DA40C9EA2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8D940903-864F-D2DD-8319-274D56511D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7E6149E-C830-1C78-E950-6C4C7C08F5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05B3764-1EE0-BB11-44BD-375822809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4943C9EE-CEF9-A143-68CD-2EA4C054B2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8813F58D-B755-7487-813A-9B70A55BAA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3C89764-2955-A3C1-1289-EE6BD7A38B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CC03B638-655D-5638-9E91-48A7A52AA1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7A5D188A-156B-ED20-EEE8-87347BF88CF6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一、要正确认识使徒。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lang="en-US" altLang="zh-CN" sz="40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二、要正确效法使徒。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84383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67147"/>
            <a:ext cx="11857703" cy="6558117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、要效法使徒的谦卑。</a:t>
            </a:r>
          </a:p>
        </p:txBody>
      </p:sp>
    </p:spTree>
    <p:extLst>
      <p:ext uri="{BB962C8B-B14F-4D97-AF65-F5344CB8AC3E}">
        <p14:creationId xmlns:p14="http://schemas.microsoft.com/office/powerpoint/2010/main" val="42486783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哥林多后书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11:23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他们是基督的仆人吗？（我说句狂话，）我更是。我比他们多受劳苦，多下监牢，受鞭打是过重的，冒死是屡次有的。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11:24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被犹太人鞭打五次，每次四十减去一下；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11:25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被棍打了三次；被石头打了一次，遇着船坏三次，一昼一夜在深海里。</a:t>
            </a:r>
          </a:p>
        </p:txBody>
      </p:sp>
    </p:spTree>
    <p:extLst>
      <p:ext uri="{BB962C8B-B14F-4D97-AF65-F5344CB8AC3E}">
        <p14:creationId xmlns:p14="http://schemas.microsoft.com/office/powerpoint/2010/main" val="6695028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4:6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弟兄们，我为你们的缘故，拿这些事转比自己和亚波罗，叫你们效法我们不可过于圣经所记，免得你们自高自大，贵重这个，轻看那个。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4:7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使你与人不同的是谁呢？你有甚么不是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领受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的呢？若是领受的，为何自夸，彷佛不是领受的呢？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4:8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你们已经饱足了！已经丰富了！不用我们，自己就作王了！我愿意你们果真作王，叫我们也得与你们一同作王。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4:9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我想上帝把我们使徒明明列在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末后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，好像定死罪的囚犯；因为我们成了一台戏，给世人和天使观看。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34723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E72E358-35A5-062A-931F-611E4D1866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A7A52F4-90ED-9623-F385-71E1415955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970553A-B925-73B5-0E5C-36E0DF017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8E0DE56-4E08-FADB-0BA6-1ABB527BD2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B1F38CBD-AF64-A9F9-7FE7-4A128ABC48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7031CF4-3FF5-5298-8781-DD73C7C37D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CE92028D-4826-E863-94EC-D5081FE017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081A5C9-FDF7-4DC1-04F7-91FFDCDA32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5882A3C3-A2F4-08FB-E874-9CE2D6B8D6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D665B38C-0E1A-7BE6-0ED1-EF06E0BA4A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93926A50-81B7-1EF0-99D2-CB31A1DE35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E52C9470-CFED-62EB-D497-75E0A221DE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40FDE54D-66D5-8EBC-A105-F566F7884D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DEDD8469-5FDC-2C43-D24D-2518B981AE95}"/>
              </a:ext>
            </a:extLst>
          </p:cNvPr>
          <p:cNvSpPr/>
          <p:nvPr/>
        </p:nvSpPr>
        <p:spPr>
          <a:xfrm>
            <a:off x="157316" y="167147"/>
            <a:ext cx="11857703" cy="6558117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、要效法使徒的谦卑。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lang="en-US" altLang="zh-CN" sz="40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、要效法使徒的忠心。</a:t>
            </a:r>
          </a:p>
        </p:txBody>
      </p:sp>
    </p:spTree>
    <p:extLst>
      <p:ext uri="{BB962C8B-B14F-4D97-AF65-F5344CB8AC3E}">
        <p14:creationId xmlns:p14="http://schemas.microsoft.com/office/powerpoint/2010/main" val="19069197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"/>
            <a:ext cx="11857703" cy="672526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4:10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我们为基督的缘故算是愚拙的，你们在基督里倒是聪明的；我们软弱，你们倒强壮；你们有荣耀，我们倒被藐视。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4:11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直到如今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，我们还是又饥又渴，又赤身露体，又挨打，又没有一定的住处，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4:12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并且劳苦，亲手做工。被人咒骂，我们就祝福；被人逼迫，我们就忍受；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4:13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被人毁谤，我们就善劝。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直到如今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，人还把我们看作世界上的污秽，万物中的渣滓。</a:t>
            </a:r>
          </a:p>
        </p:txBody>
      </p:sp>
    </p:spTree>
    <p:extLst>
      <p:ext uri="{BB962C8B-B14F-4D97-AF65-F5344CB8AC3E}">
        <p14:creationId xmlns:p14="http://schemas.microsoft.com/office/powerpoint/2010/main" val="12336549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77B620E-D96E-D253-0EFA-74ABA20DD3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A6084D81-EF6A-C1F8-FFB3-6F8C01FA2E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12D7217-F620-6139-7E2D-E244AC445E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9A664E4-BD03-1945-6E6C-3A57223103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3832C131-8679-9289-D41E-033A5812AC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5CB5DB33-80D9-41AC-22A8-04A89C2F93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068C2223-1EEE-EA72-400D-7511DA5B4E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6A7E4DC-D599-2E1D-EC9A-8D2E41BD8D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48A4BBE-995D-013B-9CC5-1610925E91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B43FDA9F-12B9-FB9A-54BB-E108555902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6677399D-0059-9D4C-AB44-449F184017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2607BB64-8AB2-B77F-488C-A1CAEAF90F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DA5022F1-67AE-04E3-BCCA-B3C6B6D20C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047E6310-9AC2-E0EA-D7B6-49AB774EFCDE}"/>
              </a:ext>
            </a:extLst>
          </p:cNvPr>
          <p:cNvSpPr/>
          <p:nvPr/>
        </p:nvSpPr>
        <p:spPr>
          <a:xfrm>
            <a:off x="157316" y="1"/>
            <a:ext cx="11857703" cy="672526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彼得后书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1:13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我以为应当趁我还在这帐棚的时候提醒你们，激发你们；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1:14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因为知道我脱离这帐棚的时候快到了，正如我们主耶稣基督所指示我的。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1:15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并且，我要尽心竭力，使你们在我去世以后时常记念这些事。</a:t>
            </a:r>
          </a:p>
        </p:txBody>
      </p:sp>
    </p:spTree>
    <p:extLst>
      <p:ext uri="{BB962C8B-B14F-4D97-AF65-F5344CB8AC3E}">
        <p14:creationId xmlns:p14="http://schemas.microsoft.com/office/powerpoint/2010/main" val="4356258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D246BB-0DA3-9CCA-9B17-07E732056F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1A13993C-75DC-BB29-CA4F-B7E4E0B87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72D5577-A1ED-FDCB-23C7-79A340EC3A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F4DCF22-9028-311C-9B3E-1080A59B4C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09DEC49B-B977-82E7-D521-9A3EC73AB2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73ADF3F1-B607-46CA-A306-5D0592C6AE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61CB66F4-7F3A-F184-19F4-69B1AFDC7C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B0EC69E0-FF73-8163-C27E-7C2BD3A5B9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F3DEBF91-AFC2-256F-EDAE-B3BAA884FD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BF16807D-45D9-BEA0-DE0E-414074BD51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1AFC7CE1-B4A6-A6A9-F198-8EA6B477B6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6B40FC1B-D09F-DB5E-3C48-66294C5EBC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D864FDD3-C850-E89A-072E-B43A20098D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BA3A8826-6719-671C-1DEC-00B5C58CA75B}"/>
              </a:ext>
            </a:extLst>
          </p:cNvPr>
          <p:cNvSpPr/>
          <p:nvPr/>
        </p:nvSpPr>
        <p:spPr>
          <a:xfrm>
            <a:off x="157316" y="1"/>
            <a:ext cx="11857703" cy="672526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《Q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型领袖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》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里提到四种类型的领袖：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			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（请配对）</a:t>
            </a:r>
          </a:p>
          <a:p>
            <a:pPr lvl="0"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1.	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司令官型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			</a:t>
            </a:r>
            <a:r>
              <a:rPr lang="zh-CN" altLang="en-US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亚波罗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lvl="0"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2.	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表演家型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			</a:t>
            </a:r>
            <a:r>
              <a:rPr lang="zh-CN" altLang="en-US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巴拿巴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lvl="0"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3.	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学者型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				</a:t>
            </a:r>
            <a:r>
              <a:rPr lang="zh-CN" altLang="en-US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彼得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lvl="0"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4.	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家长型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				</a:t>
            </a:r>
            <a:r>
              <a:rPr lang="zh-CN" altLang="en-US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保罗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18123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5A9547-2349-4BC7-BB4F-632AAEB478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2C077194-B6B7-F136-34EF-1EC0EB84B8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CDEB346-778C-F6EB-6E1B-6FF0ABC1A6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68CCD471-D523-D7FE-B946-845799CE35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C04AFCFB-05CC-BE3C-32DD-8A44D664D5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D2A5B56D-F375-CB0F-72DD-F51A5EF28A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D4B0E230-CA7A-412A-5333-97DA11E114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E41C223D-01EE-8CD5-D479-C10E58F7F1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5BE3B318-E884-9A18-D7F0-0D4109A1A8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D3440B27-75E8-5FDB-4F8F-6C4FBA5F81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0141DE4B-FC2B-8FBC-D9FA-029E60BE2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88894C65-488C-D406-87D1-DC26C65DF9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97E44621-076A-83A0-2016-DBA2696715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8A7379D6-F958-41BE-390B-B98A8438A7C7}"/>
              </a:ext>
            </a:extLst>
          </p:cNvPr>
          <p:cNvSpPr/>
          <p:nvPr/>
        </p:nvSpPr>
        <p:spPr>
          <a:xfrm>
            <a:off x="157316" y="1"/>
            <a:ext cx="11857703" cy="672526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《Q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型领袖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》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里提到四种类型的领袖：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			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（请配对）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1.	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司令官型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			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亚波罗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2.	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表演家型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			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巴拿巴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3.	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学者型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				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彼得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4.	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家长型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				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保罗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8BD88C86-1813-ACBB-C38D-775B10C9D95B}"/>
              </a:ext>
            </a:extLst>
          </p:cNvPr>
          <p:cNvCxnSpPr>
            <a:cxnSpLocks/>
          </p:cNvCxnSpPr>
          <p:nvPr/>
        </p:nvCxnSpPr>
        <p:spPr>
          <a:xfrm flipH="1" flipV="1">
            <a:off x="3230515" y="2399071"/>
            <a:ext cx="2436311" cy="272353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75E51A1-2388-D903-4A21-05DDD7533C16}"/>
              </a:ext>
            </a:extLst>
          </p:cNvPr>
          <p:cNvCxnSpPr>
            <a:cxnSpLocks/>
          </p:cNvCxnSpPr>
          <p:nvPr/>
        </p:nvCxnSpPr>
        <p:spPr>
          <a:xfrm flipH="1" flipV="1">
            <a:off x="3274142" y="3307224"/>
            <a:ext cx="2340077" cy="91081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FBA7649-D1CC-083B-67C1-20C22F979A62}"/>
              </a:ext>
            </a:extLst>
          </p:cNvPr>
          <p:cNvCxnSpPr>
            <a:cxnSpLocks/>
          </p:cNvCxnSpPr>
          <p:nvPr/>
        </p:nvCxnSpPr>
        <p:spPr>
          <a:xfrm flipH="1">
            <a:off x="2744052" y="3308555"/>
            <a:ext cx="2913794" cy="181405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1CDD9EA0-C616-D271-0593-E181E162EC9D}"/>
              </a:ext>
            </a:extLst>
          </p:cNvPr>
          <p:cNvCxnSpPr>
            <a:cxnSpLocks/>
          </p:cNvCxnSpPr>
          <p:nvPr/>
        </p:nvCxnSpPr>
        <p:spPr>
          <a:xfrm flipH="1">
            <a:off x="2753032" y="2399071"/>
            <a:ext cx="2904814" cy="181896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11430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4:14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我写这话，不是叫你们羞愧，乃是警戒你们，好像我所亲爱的儿女一样。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4:15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你们学基督的，师傅虽有一万，为父的却是不多，因我在基督耶稣里用福音生了你们。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4:16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所以，我求你们效法我。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11</a:t>
            </a:r>
            <a:r>
              <a:rPr lang="en-US" altLang="zh-CN" sz="4000" b="1" dirty="0">
                <a:solidFill>
                  <a:prstClr val="black"/>
                </a:solidFill>
                <a:highlight>
                  <a:srgbClr val="FFFF00"/>
                </a:highlight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你们该效法我，象我效法基督一样。</a:t>
            </a:r>
          </a:p>
        </p:txBody>
      </p:sp>
    </p:spTree>
    <p:extLst>
      <p:ext uri="{BB962C8B-B14F-4D97-AF65-F5344CB8AC3E}">
        <p14:creationId xmlns:p14="http://schemas.microsoft.com/office/powerpoint/2010/main" val="22530983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12938A6-9013-A52E-D4B6-CAAA263BEA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F174AC00-52A6-E347-65AC-79592963C3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A152F60-205D-FD4B-2E71-8ACAFA98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F937889-4B66-A020-6127-1CF9F201E0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03883409-918C-6E14-D3C3-DABA6A08E9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E88930C0-3B30-EC21-417C-2DBA6883AD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24CCEC13-5B00-E424-5864-E61C1ABC80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111E6D5B-BEEC-27A0-080B-C95483EB40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54401785-6552-B393-4ABD-CAE713748C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32AAE4C1-DC85-C754-D975-CD20726A8A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36B6E584-FD45-C783-565C-84C86E7FCA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93F18E01-BDFA-7769-B16E-1FD23F48BC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74AAB69A-EF1C-AF04-D745-001CD96661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DC0135C3-77DB-1817-0817-4CC139A3664E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一、要正确认识使徒。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二、要正确效法使徒。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lang="en-US" altLang="zh-CN" sz="40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三、要追求主内权能。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lang="en-US" altLang="zh-CN" sz="40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56799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4:18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有些人自高自大，以为我不到你们那里去；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4:19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然而，主若许我，我必快到你们那里去，并且我所要知道的，不是那些自高自大之人的言语，乃是他们的权能。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4:20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因为上帝的国不在乎言语，乃在乎权能。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4:21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你们愿意怎么样呢？是愿意我带着刑杖到你们那里去呢？还是要我存慈爱温柔的心呢？</a:t>
            </a:r>
          </a:p>
        </p:txBody>
      </p:sp>
    </p:spTree>
    <p:extLst>
      <p:ext uri="{BB962C8B-B14F-4D97-AF65-F5344CB8AC3E}">
        <p14:creationId xmlns:p14="http://schemas.microsoft.com/office/powerpoint/2010/main" val="7094001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、让主的权能改变我们的生命。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、让主的权能使用我们的生命。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、让我们的生命见证主的权能。</a:t>
            </a:r>
          </a:p>
        </p:txBody>
      </p:sp>
    </p:spTree>
    <p:extLst>
      <p:ext uri="{BB962C8B-B14F-4D97-AF65-F5344CB8AC3E}">
        <p14:creationId xmlns:p14="http://schemas.microsoft.com/office/powerpoint/2010/main" val="29032504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-18992" y="1"/>
            <a:ext cx="12210992" cy="6857922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希伯来书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5:12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看你们学习的工夫，本该作师傅，谁知还得有人将上帝圣言小学的开端另教导你们，并且成了那必须吃奶、不能吃干粮的人。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5:13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凡只能吃奶的都不熟练仁义的道理，因为他是婴孩；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5:14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惟独长大成人的才能吃干粮；他们的心窍习练得通达，就能分辨好歹了。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6:1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所以，我们应当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离开基督道理的开端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，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00FFFF"/>
                </a:highligh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竭力进到完全的地步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，不必再立根基，就如那懊悔死行、信靠上帝、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6:2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各样洗礼、按手之礼、死人复活，以及永远审判各等教训。</a:t>
            </a:r>
          </a:p>
        </p:txBody>
      </p:sp>
    </p:spTree>
    <p:extLst>
      <p:ext uri="{BB962C8B-B14F-4D97-AF65-F5344CB8AC3E}">
        <p14:creationId xmlns:p14="http://schemas.microsoft.com/office/powerpoint/2010/main" val="13331351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结语：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en-US" altLang="zh-CN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哥林多前书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1:9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上帝是信实的，你们原是被他所召，好与他儿子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―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我们的主耶稣基督一同得分。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1:10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弟兄们，我藉我们主耶稣基督的名劝你们都说一样的话。你们中间也不可分党，只要一心一意，彼此相合。</a:t>
            </a:r>
          </a:p>
        </p:txBody>
      </p:sp>
    </p:spTree>
    <p:extLst>
      <p:ext uri="{BB962C8B-B14F-4D97-AF65-F5344CB8AC3E}">
        <p14:creationId xmlns:p14="http://schemas.microsoft.com/office/powerpoint/2010/main" val="18641360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64499</TotalTime>
  <Words>2501</Words>
  <Application>Microsoft Office PowerPoint</Application>
  <PresentationFormat>Widescreen</PresentationFormat>
  <Paragraphs>117</Paragraphs>
  <Slides>32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7" baseType="lpstr">
      <vt:lpstr>SimSun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Ellerslie Road Baptist Church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证 道 明白属灵的恩赐</dc:title>
  <dc:creator>Chris Xu</dc:creator>
  <cp:lastModifiedBy>CL-Grp2</cp:lastModifiedBy>
  <cp:revision>183</cp:revision>
  <dcterms:created xsi:type="dcterms:W3CDTF">2010-03-20T17:46:04Z</dcterms:created>
  <dcterms:modified xsi:type="dcterms:W3CDTF">2025-01-15T21:11:42Z</dcterms:modified>
</cp:coreProperties>
</file>