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303" r:id="rId3"/>
    <p:sldId id="304" r:id="rId4"/>
    <p:sldId id="305" r:id="rId5"/>
    <p:sldId id="350" r:id="rId6"/>
    <p:sldId id="380" r:id="rId7"/>
    <p:sldId id="431" r:id="rId8"/>
    <p:sldId id="432" r:id="rId9"/>
    <p:sldId id="433" r:id="rId10"/>
    <p:sldId id="355" r:id="rId11"/>
    <p:sldId id="477" r:id="rId12"/>
    <p:sldId id="478" r:id="rId13"/>
    <p:sldId id="483" r:id="rId14"/>
    <p:sldId id="366" r:id="rId15"/>
    <p:sldId id="382" r:id="rId16"/>
    <p:sldId id="488" r:id="rId17"/>
    <p:sldId id="472" r:id="rId18"/>
    <p:sldId id="491" r:id="rId19"/>
    <p:sldId id="465" r:id="rId20"/>
    <p:sldId id="464" r:id="rId21"/>
    <p:sldId id="420" r:id="rId22"/>
    <p:sldId id="492" r:id="rId23"/>
    <p:sldId id="468" r:id="rId24"/>
    <p:sldId id="485" r:id="rId25"/>
    <p:sldId id="447" r:id="rId26"/>
    <p:sldId id="461" r:id="rId27"/>
    <p:sldId id="467" r:id="rId28"/>
    <p:sldId id="495" r:id="rId29"/>
    <p:sldId id="458" r:id="rId30"/>
    <p:sldId id="481" r:id="rId31"/>
    <p:sldId id="444" r:id="rId32"/>
    <p:sldId id="493" r:id="rId33"/>
    <p:sldId id="423" r:id="rId34"/>
    <p:sldId id="456" r:id="rId35"/>
    <p:sldId id="494" r:id="rId36"/>
    <p:sldId id="496" r:id="rId37"/>
    <p:sldId id="475" r:id="rId38"/>
  </p:sldIdLst>
  <p:sldSz cx="12192000" cy="6858000"/>
  <p:notesSz cx="6858000" cy="9144000"/>
  <p:embeddedFontLst>
    <p:embeddedFont>
      <p:font typeface="DFKai-SB" panose="03000509000000000000" pitchFamily="65" charset="-120"/>
      <p:regular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05FC98-7728-4CB7-B42A-8E5BAE863D45}" v="5" dt="2025-01-07T06:10:45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84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5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8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5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79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40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9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4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0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57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6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9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734F9-A5C5-4949-B9E9-F0F4F1804FA6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46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18317-1320-72D4-0BC9-730ED33C5C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在恩典中长进</a:t>
            </a:r>
            <a:r>
              <a:rPr lang="en-US" altLang="zh-CN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(2)</a:t>
            </a:r>
            <a:r>
              <a:rPr lang="en-US" altLang="zh-CN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br>
              <a:rPr lang="en-US" altLang="zh-CN" sz="8000" b="1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活出新生的样式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623A4F-A4F5-3DEE-BDA2-AF9C47CBA5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5300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读经：罗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6:1-8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11-18</a:t>
            </a:r>
          </a:p>
        </p:txBody>
      </p:sp>
    </p:spTree>
    <p:extLst>
      <p:ext uri="{BB962C8B-B14F-4D97-AF65-F5344CB8AC3E}">
        <p14:creationId xmlns:p14="http://schemas.microsoft.com/office/powerpoint/2010/main" val="3782679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"/>
            <a:ext cx="12191999" cy="69692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这样、怎么说呢．我们可以仍在罪中、叫恩典显多么。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断乎不可．我们在罪上死了的人、岂可仍在罪中活着呢。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岂不知我们这受洗归入基督耶稣的人、是受洗归入他的死么。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040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所以我们借着洗礼归入死、和他一同埋葬．原是叫我们一举一动有新生的样式、像基督借着父的荣耀、从死里复活一样。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我们若在他死的形状上与他联合、也要在他复活的形状上与他联合．</a:t>
            </a:r>
          </a:p>
        </p:txBody>
      </p:sp>
    </p:spTree>
    <p:extLst>
      <p:ext uri="{BB962C8B-B14F-4D97-AF65-F5344CB8AC3E}">
        <p14:creationId xmlns:p14="http://schemas.microsoft.com/office/powerpoint/2010/main" val="2054724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因为知道我们的旧人、和他同钉十字架、使罪身灭绝、叫我们不再作罪的奴仆．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因为已死的人、是脱离了罪。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我们若是与基督同死、就信必与他同活．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248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这样、你们向罪也当看自己是死的．向　神在基督耶稣里、却当看自己是活的。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所以不要容罪在你们必死的身上作王、使你们顺从身子的私欲．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146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17F34-B5D5-C4AC-6370-AFF67340E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0ACC1-AFE3-E378-9D4E-5E890FD3D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也不要将你们的肢体献给罪作不义的器具．倒要像从死里复活的人、将自己献给神．并将肢体作义的器具献给神。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罪必不能作你们的主．因你们不在律法之下、乃在恩典之下。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806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8E691-18DF-0C52-65C7-32FD904B2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A7FD2-B5E9-C1DE-E099-9710F2579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这却怎么样呢．我们在恩典之下、不在律法之下、就可以犯罪么．断乎不可。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岂不晓得你们献上自己作奴仆、顺从谁、就作谁的奴仆么．或作罪的奴仆、以至于死．或作顺命的奴仆、以至成义。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563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7D686-55C5-E2B7-0AC1-4A5FD69F2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DA0B7-F2FE-5565-555D-489CCE2F9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感谢神、因为你们从前虽然作罪的奴仆、现今却从心里顺服了所传给你们道理的模范。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你们既从罪里得了释放、就作了义的奴仆。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124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基督徒信主后，属灵生命应追求成长，活出主耶稣的样式。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因此他已将又宝贵又极大的应许赐给我们、叫我们既脱离世上从情欲来的败坏、就得与神的性情有分。</a:t>
            </a:r>
          </a:p>
        </p:txBody>
      </p:sp>
    </p:spTree>
    <p:extLst>
      <p:ext uri="{BB962C8B-B14F-4D97-AF65-F5344CB8AC3E}">
        <p14:creationId xmlns:p14="http://schemas.microsoft.com/office/powerpoint/2010/main" val="1059439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31539-195B-6839-49C0-A933B4B8D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68E4B-ED67-6571-4FCD-96C39A4AF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经文分析：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1-5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章：救恩完全是出於神的恩典。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6-8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章：我们如何成长？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923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89525-AD0F-5F79-1878-57AB18044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B138E-75DD-4051-C368-57599C71C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38212" cy="6857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保罗的反问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这样、怎么说呢．我们可以仍在罪中、叫恩典显多么。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这却怎么样呢．我们在恩典之下、不在律法之下、就可以犯罪么．断乎不可。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581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1BA5-497A-DC99-AF9E-4B18E72E1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33EB1-83C2-8BD9-1152-07C52517A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38212" cy="68579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这段经文告诉我们基督徒成长的三个关键原理：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645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一。知道人灵性上的奴隶性。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岂不晓得你们献上自己作奴仆、顺从谁、就作谁的奴仆么．或作罪的奴仆、以至于死．或作顺命的奴仆、以至成义。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每一个人都有一个属灵的主人。</a:t>
            </a:r>
          </a:p>
        </p:txBody>
      </p:sp>
    </p:spTree>
    <p:extLst>
      <p:ext uri="{BB962C8B-B14F-4D97-AF65-F5344CB8AC3E}">
        <p14:creationId xmlns:p14="http://schemas.microsoft.com/office/powerpoint/2010/main" val="1198094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罪的奴隶：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所以不要容罪在你们必死的身上作王、使你们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顺从身子的私欲。</a:t>
            </a:r>
            <a:endParaRPr lang="en-US" altLang="zh-CN" sz="66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私欲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情欲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：过度的欲望、激情，对禁忌事务的渴望。会生出罪来。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221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EF858-D8EF-506C-CE2C-B9E04402E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886BC-9451-3F0E-CCF1-A756E86D3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但各人被试探、乃是被自己的私欲牵引诱惑的。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私欲既怀了胎、就生出罪来．罪既长成、就生出死来。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146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E0C6A-6FE2-285F-1431-ED5A18B9D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FAD17-BE55-887E-951E-56351062D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加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5:19-21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情欲的事、都是显而易见的．就如奸淫、污秽、邪荡、拜偶像、、仇恨、争竞、忌恨、恼怒、结党、纷争、、嫉妒、醉酒、荒宴等类、、、行这样事的人、必不能承受神的国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altLang="zh-CN" sz="71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733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56523-D58B-98CC-3E30-086CB3875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F8136-2C6C-2CDE-6BAB-D6E8EA1D9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私欲怎麽来？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肉体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人的罪性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：人靠自己，不靠神，要找一些认为最重要的东西，达到自我实现，肯定自我价值，意义，安全感，荣耀的倾向。是一种自我拯救的倾向。是从亚当夏娃来的。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379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80F74-C6FF-D172-43C2-B33B97114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1DD53-C714-B845-FEB8-14C17B999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乂的奴隶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感谢神、因为你们从前虽然作罪的奴仆、现今却从心里顺服了所传给你们道理的模范。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被基督吸引的人。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645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EC2B5-1565-8E5B-E685-C28DEDCE8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D772D-C7A7-1C2D-2A37-9D52AC584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所以没有中间的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6:24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一个人不能事奉两个主．不是恶这个爱那个、就是重这个轻那个．你们不能又事奉　神、又事奉玛门。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出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除了我以外、你不可有别的神。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十戒第一条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301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D85EF-F70B-3C87-478A-39A06F94E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3F198-B55E-10CD-A0BB-72DE8A7D7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二。知道我们已经与基督联合了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所以我们借着洗礼归入死、和他一同埋葬．原是叫我们一举一动有新生的样式、像基督借着父的荣耀、从死里复活一样。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我们若在他死的形状上与他联合、也要在他复活的形状上与他联合．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169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51EA3-A42E-CA6C-86C1-1C8B80230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DABDC-CF58-AE59-B19A-5ED538827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联合：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植物的接枝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(graft)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生命与基督联在一起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在基督裏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我是葡萄树、你们是枝子．常在我里面的、我也常在他里面、这人就多结果子．因为离了我、你们就不能作甚么。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096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2221D-6773-487A-76CC-729E49C4A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639B9-AE4E-7385-AA6E-B2ADEAF3A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所以重生是一个很大的转变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他便救了我们、并不是因我们自己所行的义、乃是照他的怜悯、借着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重生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CN" sz="66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again+Genesis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再创造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的洗、和圣灵的更新。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812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EEBD8-0655-439B-3370-1721D6FF7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4B907-EE88-9ADC-67A9-6AB8509CF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19:28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耶稣说、我实在告诉你们、你们这跟从我的人、到复兴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再创造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的时候、人子坐在他荣耀的宝座上、你们也要坐在十二个宝座上、审判以色列十二个支派。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237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71F95-648F-1A1E-6CCE-6DC9BDDF0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ADE9B-C54C-DD4E-0B39-ABF364DCC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不再是罪的奴仆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因为知道我们的旧人、和他同钉十字架、使罪身灭绝、叫我们不再作罪的奴仆．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因为已死的人、是脱离了罪。</a:t>
            </a:r>
          </a:p>
        </p:txBody>
      </p:sp>
    </p:spTree>
    <p:extLst>
      <p:ext uri="{BB962C8B-B14F-4D97-AF65-F5344CB8AC3E}">
        <p14:creationId xmlns:p14="http://schemas.microsoft.com/office/powerpoint/2010/main" val="3041805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B8202-7772-8912-0589-9A65298BC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0366A-7098-9A54-AE9C-55C3CCEF1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1143000" indent="-1143000">
              <a:buAutoNum type="arabicPeriod" startAt="3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有能力活出新生命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所以我们借着洗礼归入死、和他一同埋葬．原是叫我们一举一动有新生的样式、像基督借着父的荣耀、从死里复活一样。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34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DFB0A-F48A-8844-AB93-877F3A3D1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1BF35-1E74-F551-0897-FA3CE35B6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使我认识基督、晓得他复活的大能、并且晓得和他一同受苦、效法他的死．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711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61E67-DD74-366F-8724-C65799B9D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C7599-5053-6429-9C6E-1F47E5572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神能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已将一切关乎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生命和虔敬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的事赐给我们、皆因我们认识那用自己荣耀和美德召我们的主．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824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79670-1147-13FD-65EB-829EBA0AB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5A19E-BC44-209D-B0FE-7752B65A1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	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我们是神看为乂、圣洁、所喜悦的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他又叫我们与基督耶稣一同复活、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一同坐在天上、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、、那里有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基督坐在神的右边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135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A9B59-6BDE-16FF-6CFC-248DE7B4D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89DD1-D99F-EDBB-AF2D-1798778E9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基督是我们的生命、他显现的时候、你们也要与他一同显现在荣耀里。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116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FDA6C-04E4-F8C5-8359-CF616449D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F9FEB-C209-2D35-EB60-965E8412C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任何人体会这样恩典及地位的人不会轻看自己。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亲爱的弟兄阿、、、我们知道主若显现、我们必要像他．因为必得见他的真体。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凡向他有这指望的、就洁净自己、像他洁净一样。</a:t>
            </a:r>
          </a:p>
        </p:txBody>
      </p:sp>
    </p:spTree>
    <p:extLst>
      <p:ext uri="{BB962C8B-B14F-4D97-AF65-F5344CB8AC3E}">
        <p14:creationId xmlns:p14="http://schemas.microsoft.com/office/powerpoint/2010/main" val="2461682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8B697-EF71-1B10-79F9-B57378F73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2C2D4-1F07-972F-8404-EC07381E7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例子：在养鸡场裏长大的老鹰</a:t>
            </a:r>
          </a:p>
        </p:txBody>
      </p:sp>
    </p:spTree>
    <p:extLst>
      <p:ext uri="{BB962C8B-B14F-4D97-AF65-F5344CB8AC3E}">
        <p14:creationId xmlns:p14="http://schemas.microsoft.com/office/powerpoint/2010/main" val="2206823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4821A-F169-FC69-EE39-8EF96D0D6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4E85D-E956-84F6-DC30-D54A77456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三．	每日都要活出新的身分。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	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相信是真的。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这样、你们向罪也当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自己是死的．向神在基督耶稣里、却当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自己是活的。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看： 算为真的。</a:t>
            </a:r>
          </a:p>
        </p:txBody>
      </p:sp>
    </p:spTree>
    <p:extLst>
      <p:ext uri="{BB962C8B-B14F-4D97-AF65-F5344CB8AC3E}">
        <p14:creationId xmlns:p14="http://schemas.microsoft.com/office/powerpoint/2010/main" val="37832580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08BFB-310F-C74C-317D-ADB587B5D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64D82-DB2B-F09E-8637-EB2D44D8F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	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做乂的器具，追求圣洁。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所以不要容罪在你们必死的身上作王、使你们顺从身子的私欲．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倒要像从死里复活的人、将自己献给神．并将肢体作义的器具献给神。</a:t>
            </a:r>
          </a:p>
        </p:txBody>
      </p:sp>
    </p:spTree>
    <p:extLst>
      <p:ext uri="{BB962C8B-B14F-4D97-AF65-F5344CB8AC3E}">
        <p14:creationId xmlns:p14="http://schemas.microsoft.com/office/powerpoint/2010/main" val="36403091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CD009-E529-2CB4-DDB2-AB26410CA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E3B5E-AE57-66A2-A45A-F68D2BC65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例子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过度的忧虑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承认那是旧人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肉体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的行为。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相信它已经与基督同钉十字。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读一些有观圣经真理或安慰的经文。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默想、祷告求神给你力量。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43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29FF-FC9B-68D4-6E57-7BFEE4C90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39715-CAB6-B4C6-2941-72A992B07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例子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不容易饶恕人。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承认那是罪。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相信它已经与基督同钉在十字架死了。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读一</a:t>
            </a: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些有关圣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经真理的经文。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想想耶稣饶恕我这个罪人。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默想、祷告求神给你力量。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6633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0046B-BA17-1DB2-3F11-0F2E01817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62C0E-52DB-BE68-9EF6-A377ADCC5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	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不断操练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习惯不容易改，价值观不容易改。信心会从经历中长进。</a:t>
            </a:r>
          </a:p>
        </p:txBody>
      </p:sp>
    </p:spTree>
    <p:extLst>
      <p:ext uri="{BB962C8B-B14F-4D97-AF65-F5344CB8AC3E}">
        <p14:creationId xmlns:p14="http://schemas.microsoft.com/office/powerpoint/2010/main" val="793509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7861</TotalTime>
  <Words>2255</Words>
  <Application>Microsoft Office PowerPoint</Application>
  <PresentationFormat>Widescreen</PresentationFormat>
  <Paragraphs>101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DFKai-SB</vt:lpstr>
      <vt:lpstr>Wingdings</vt:lpstr>
      <vt:lpstr>Times New Roman</vt:lpstr>
      <vt:lpstr>Calibri Light</vt:lpstr>
      <vt:lpstr>Office Theme</vt:lpstr>
      <vt:lpstr>在恩典中长进(2): 活出新生的样式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在救恩中喜乐</dc:title>
  <dc:creator>Jay Huang</dc:creator>
  <cp:lastModifiedBy>CL-Grp2</cp:lastModifiedBy>
  <cp:revision>13</cp:revision>
  <dcterms:created xsi:type="dcterms:W3CDTF">2023-12-19T23:36:10Z</dcterms:created>
  <dcterms:modified xsi:type="dcterms:W3CDTF">2025-01-08T22:55:05Z</dcterms:modified>
</cp:coreProperties>
</file>