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25" r:id="rId1"/>
  </p:sldMasterIdLst>
  <p:notesMasterIdLst>
    <p:notesMasterId r:id="rId28"/>
  </p:notesMasterIdLst>
  <p:sldIdLst>
    <p:sldId id="2292" r:id="rId2"/>
    <p:sldId id="453" r:id="rId3"/>
    <p:sldId id="366" r:id="rId4"/>
    <p:sldId id="445" r:id="rId5"/>
    <p:sldId id="446" r:id="rId6"/>
    <p:sldId id="447" r:id="rId7"/>
    <p:sldId id="448" r:id="rId8"/>
    <p:sldId id="444" r:id="rId9"/>
    <p:sldId id="455" r:id="rId10"/>
    <p:sldId id="461" r:id="rId11"/>
    <p:sldId id="323" r:id="rId12"/>
    <p:sldId id="438" r:id="rId13"/>
    <p:sldId id="422" r:id="rId14"/>
    <p:sldId id="465" r:id="rId15"/>
    <p:sldId id="466" r:id="rId16"/>
    <p:sldId id="375" r:id="rId17"/>
    <p:sldId id="433" r:id="rId18"/>
    <p:sldId id="427" r:id="rId19"/>
    <p:sldId id="460" r:id="rId20"/>
    <p:sldId id="467" r:id="rId21"/>
    <p:sldId id="454" r:id="rId22"/>
    <p:sldId id="414" r:id="rId23"/>
    <p:sldId id="464" r:id="rId24"/>
    <p:sldId id="456" r:id="rId25"/>
    <p:sldId id="415" r:id="rId26"/>
    <p:sldId id="43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t-admin" initials="ia" lastIdx="34" clrIdx="0">
    <p:extLst>
      <p:ext uri="{19B8F6BF-5375-455C-9EA6-DF929625EA0E}">
        <p15:presenceInfo xmlns:p15="http://schemas.microsoft.com/office/powerpoint/2012/main" userId="S::it-admin@tvcbc.org::51ea70ce-e95f-443b-8ce7-a4bb7da099a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2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70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99DD4-3EA2-4CE7-A3F1-CDB804C975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EE704-0236-4C19-82F7-1ADCAF1B4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6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3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5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8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0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6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63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6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2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0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22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734F9-A5C5-4949-B9E9-F0F4F1804FA6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11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8317-1320-72D4-0BC9-730ED33C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在恩典中长进</a:t>
            </a:r>
            <a:r>
              <a:rPr lang="en-US" altLang="zh-CN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(1)</a:t>
            </a:r>
            <a: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b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属灵的长进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530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1C658-56B5-39FF-EA2C-BAA856318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13459-E234-68F1-6B31-99B3C5519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24914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每个基督徒在信主后都要追求属灵生命的长进。且是一辈子的功课。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属灵成长的五个基本认识：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7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284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一。属灵长进是基督教的本质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与神的性情有分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因此他已将又宝贵又极大的应许赐给我们、叫我们既脱离世上从情欲来的败坏、就得与神的性情有分。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09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BE0EE-C7F7-0C74-CD53-DAEFBF3ED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B6335-FF7D-EA8A-8A7A-C684B95ED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284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8:29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因为他预先所知道的人、就预先定下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效法他儿子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的模样使他儿子在许多弟兄中作长子．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9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1A1F7-68EE-324F-F537-D60479BE9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2ED3B-E84A-E65B-73B5-8B8D5A835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284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神的性情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1:6-7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节制、忍耐、爱弟兄．爱众人。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5:22-23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 仁爱、喜乐、和平、忍耐、恩慈、良善、信实、温柔、节制、、。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41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71D36-1184-4639-EAAE-FD51E657C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A196B-AA76-1837-EFDE-B429B54F2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284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永生的意思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神生命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永恒生命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的品质。不是只有生存。 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Zoe vs Bio)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盗贼来、无非要偷窃、杀害、毁坏．我来了、是要叫羊得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、并且得的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更丰盛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7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85584-D859-32FB-E1CB-9183CAD61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5A0-D50C-E9AD-C60B-EEBD3BBB5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284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约一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人有了神的儿子就有生命．没有神的儿子就没有生命。</a:t>
            </a:r>
          </a:p>
        </p:txBody>
      </p:sp>
    </p:spTree>
    <p:extLst>
      <p:ext uri="{BB962C8B-B14F-4D97-AF65-F5344CB8AC3E}">
        <p14:creationId xmlns:p14="http://schemas.microsoft.com/office/powerpoint/2010/main" val="1894919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009D6-6EC6-8DF5-9ADE-69CB1EDB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726B5-DE43-52A6-2EB9-914FCB514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157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二。属灵的长进是必然的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神的神能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已将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一切关乎生命和虔敬的事赐给我们、皆因（藉著）我们认识那用自己荣耀和美德召我们的主．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是圣灵的工作，是出於神的恩典。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76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54881-E002-3471-2570-C222D15FC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8C642-B836-E6AA-89E7-0C5FD2901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157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基督徒已有了道的种子在心中，因此必成长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你们蒙了重生、不是由于能坏的种子、乃是由于不能坏的种子、是借着神活泼常存的道。</a:t>
            </a:r>
          </a:p>
        </p:txBody>
      </p:sp>
    </p:spTree>
    <p:extLst>
      <p:ext uri="{BB962C8B-B14F-4D97-AF65-F5344CB8AC3E}">
        <p14:creationId xmlns:p14="http://schemas.microsoft.com/office/powerpoint/2010/main" val="3639463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698CD-5A02-BFBA-58AD-5491EB497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CBAD7-7D04-9153-4618-065AE171C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157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我是葡萄树、你们是枝子．常在我里面的、我也常在他里面、这人就多结果子．因为离了我、你们就不能作甚么。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51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三。属灵的长进是必须的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人若没有这几样、就是眼瞎、只看见近处的、忘了他旧日的罪已经得了洁净。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忘了自己是蒙恩的人。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57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718AD-4F2D-2D39-C558-B2B6EC20E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27B16-A985-789A-915F-41022F241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所以弟兄们、应当更加殷勤、使你们所蒙的恩召和拣选坚定不移．你们若行这几样、就永不失脚。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没有得救的把握。容易离开主，容易跌倒。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75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58235-9A7B-9F9A-5FAA-D67CAD8BB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D63A-891E-E4E6-91BC-1A52AFB75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当那日必有许多人对我说、主阿、主阿、我们不是奉你的名传道、奉你的名赶鬼、奉你的名行许多异能么。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我就明明的告诉他们说、我从来不认识你们、你们这些作恶的人、离开我去吧。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195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B0C4C-EB33-2E0F-335C-C388A978E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DC8ED-9392-ADD5-BD97-9E1DF8E75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当那日必有许多人对我说、主阿、主阿、我们不是奉你的名传道、奉你的名赶鬼、奉你的名行许多异能么。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我就明明的告诉他们说、我从来不认识你们、你们这些作恶的人、离开我去吧。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95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54F3B-172B-44C1-B27D-595661EC6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1DFE5-5FDC-5A4F-8A88-31F5E1F9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神更看重我们的属灵果子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我若有先知讲道之能、也明白各样的奥秘、各样的知识．而且有全备的信、叫我能够移山、却没有爱、我就算不得甚么。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我若将所有的赒济穷人、又舍己身叫人焚烧、却没有爱、仍然与我无益。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7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四。属灵的长进是逐渐的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圣经形容成长的比喻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果子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我是葡萄树、你们是枝子．常在我里面的、我也常在他里面、这人就多结果子．因为离了我、你们就不能作甚么。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73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CDB68-ADFA-8DF3-F0E8-86757F2B9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871AF-8DE7-8CF4-07E2-23B59E8A6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婴孩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就要爱慕那纯净的灵奶、像才生的婴孩爱慕奶一样、叫你们因此渐长、以致得救．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11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D6E9E-C06A-AC5D-B5C2-57B831415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C30C9-191B-D600-124C-D4D024508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84" y="0"/>
            <a:ext cx="12192000" cy="7018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成长是一辈子的功课：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这不是说、我已经得着了、已经完全了．我乃是竭力追求、或者可以得着基督耶稣所以得着我的。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023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372F0-48F1-FA80-C104-935B68C2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D73EC-6E1B-5635-6D48-1DC2AEE5E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84" y="0"/>
            <a:ext cx="12192000" cy="70186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因为我们还有肉体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罪性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因为我们人很固执，不容易改。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江山易改，本性难移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17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C5F79-FBA8-15B8-8867-69A547446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DF507-679E-D71E-B95C-00E13AF92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84" y="0"/>
            <a:ext cx="12192000" cy="7018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7:19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故此、我所愿意的善、我反不作．我所不愿意的恶、我倒去作。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若我去作所不愿意作的、就不是我作的、乃是住在我里头的罪作的。</a:t>
            </a:r>
          </a:p>
        </p:txBody>
      </p:sp>
    </p:spTree>
    <p:extLst>
      <p:ext uri="{BB962C8B-B14F-4D97-AF65-F5344CB8AC3E}">
        <p14:creationId xmlns:p14="http://schemas.microsoft.com/office/powerpoint/2010/main" val="4214355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9430-3D6D-4BB4-6D62-E9DEB2773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0B378-F346-7846-C85E-074ACAC2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84" y="0"/>
            <a:ext cx="12192000" cy="7018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应用：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对自己要用耐心。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对别人要有耐心。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074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五。属灵长进需要殷勤操练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1:5-6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正因这缘故、你们要分外的殷勤．有了信心、又要加上德行．加上知识．加上节制．加上忍耐．加上虔敬．加上爱弟兄的心、加上爱众人的心。</a:t>
            </a:r>
          </a:p>
        </p:txBody>
      </p:sp>
    </p:spTree>
    <p:extLst>
      <p:ext uri="{BB962C8B-B14F-4D97-AF65-F5344CB8AC3E}">
        <p14:creationId xmlns:p14="http://schemas.microsoft.com/office/powerpoint/2010/main" val="3334804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ED0E1-BEC9-9286-2260-4086D1121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3D9F3-A752-A2E8-ADBA-B7DADAD0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成长是圣灵的工作加上人的配合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这样看来、我亲爱的弟兄、你们既是常顺服的、不但我在你们那里、就是我如今不在你们那里、更是顺服的、就当恐惧战兢、作成你们得救的工夫．</a:t>
            </a:r>
          </a:p>
        </p:txBody>
      </p:sp>
    </p:spTree>
    <p:extLst>
      <p:ext uri="{BB962C8B-B14F-4D97-AF65-F5344CB8AC3E}">
        <p14:creationId xmlns:p14="http://schemas.microsoft.com/office/powerpoint/2010/main" val="112244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77477-1C92-AA86-2BBF-1188873DB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B9180-7B63-B022-E815-362F8ABA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神要给我们的性情是多方面的。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圣灵的果子：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仁爱、喜乐、和平、忍耐、恩慈、良善、信实、温柔、节制。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24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三方面的操练：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认识主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参与社区：爱弟兄、爱众人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苦上的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操练：忍耐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42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45611-32F8-8874-BB5C-47F205586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E1C9B-8C2F-208F-1C07-48641C7C9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结论：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三谷教会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2025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努力目标：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每人参与一个小组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每人参加一项事奉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每人关怀一个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肢體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57799"/>
      </p:ext>
    </p:extLst>
  </p:cSld>
  <p:clrMapOvr>
    <a:masterClrMapping/>
  </p:clrMapOvr>
</p:sld>
</file>

<file path=ppt/theme/theme1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12826</TotalTime>
  <Words>1321</Words>
  <Application>Microsoft Office PowerPoint</Application>
  <PresentationFormat>Widescreen</PresentationFormat>
  <Paragraphs>72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DFKai-SB</vt:lpstr>
      <vt:lpstr>Arial</vt:lpstr>
      <vt:lpstr>Calibri</vt:lpstr>
      <vt:lpstr>Calibri Light</vt:lpstr>
      <vt:lpstr>Times New Roman</vt:lpstr>
      <vt:lpstr>Wingdings</vt:lpstr>
      <vt:lpstr>7_Office Theme</vt:lpstr>
      <vt:lpstr>在恩典中长进(1): 属灵的长进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bao z</dc:creator>
  <cp:lastModifiedBy>CL-Grp2</cp:lastModifiedBy>
  <cp:revision>262</cp:revision>
  <dcterms:created xsi:type="dcterms:W3CDTF">2022-06-16T15:48:39Z</dcterms:created>
  <dcterms:modified xsi:type="dcterms:W3CDTF">2025-01-07T17:50:15Z</dcterms:modified>
</cp:coreProperties>
</file>