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1"/>
  </p:sldMasterIdLst>
  <p:notesMasterIdLst>
    <p:notesMasterId r:id="rId30"/>
  </p:notesMasterIdLst>
  <p:sldIdLst>
    <p:sldId id="1635" r:id="rId2"/>
    <p:sldId id="1637" r:id="rId3"/>
    <p:sldId id="1638" r:id="rId4"/>
    <p:sldId id="1659" r:id="rId5"/>
    <p:sldId id="1680" r:id="rId6"/>
    <p:sldId id="1639" r:id="rId7"/>
    <p:sldId id="1641" r:id="rId8"/>
    <p:sldId id="1612" r:id="rId9"/>
    <p:sldId id="1647" r:id="rId10"/>
    <p:sldId id="1648" r:id="rId11"/>
    <p:sldId id="1655" r:id="rId12"/>
    <p:sldId id="1671" r:id="rId13"/>
    <p:sldId id="1606" r:id="rId14"/>
    <p:sldId id="1672" r:id="rId15"/>
    <p:sldId id="1673" r:id="rId16"/>
    <p:sldId id="1674" r:id="rId17"/>
    <p:sldId id="1689" r:id="rId18"/>
    <p:sldId id="1687" r:id="rId19"/>
    <p:sldId id="1690" r:id="rId20"/>
    <p:sldId id="1686" r:id="rId21"/>
    <p:sldId id="1691" r:id="rId22"/>
    <p:sldId id="1681" r:id="rId23"/>
    <p:sldId id="1678" r:id="rId24"/>
    <p:sldId id="1682" r:id="rId25"/>
    <p:sldId id="1683" r:id="rId26"/>
    <p:sldId id="1685" r:id="rId27"/>
    <p:sldId id="1676" r:id="rId28"/>
    <p:sldId id="169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>
        <p:scale>
          <a:sx n="80" d="100"/>
          <a:sy n="80" d="100"/>
        </p:scale>
        <p:origin x="470" y="1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841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5439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87717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421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54643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0754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21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3330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549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050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28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748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525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745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1" name="Google Shape;441;p73"/>
          <p:cNvSpPr/>
          <p:nvPr/>
        </p:nvSpPr>
        <p:spPr>
          <a:xfrm>
            <a:off x="305" y="1542402"/>
            <a:ext cx="12200370" cy="27149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读  经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马太福音 </a:t>
            </a:r>
            <a:r>
              <a:rPr lang="en-US" altLang="zh-CN" sz="54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1:18-25</a:t>
            </a:r>
            <a:endParaRPr lang="en-US" altLang="zh-TW" sz="54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044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耶稣基督降生的事记在下面：他母亲马利亚已经许配了约瑟，还没有迎娶，马利亚就从圣灵怀了孕。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她丈夫约瑟是个义人，不愿意明明地羞辱她，想要暗暗地把她休了。</a:t>
            </a:r>
          </a:p>
        </p:txBody>
      </p:sp>
    </p:spTree>
    <p:extLst>
      <p:ext uri="{BB962C8B-B14F-4D97-AF65-F5344CB8AC3E}">
        <p14:creationId xmlns:p14="http://schemas.microsoft.com/office/powerpoint/2010/main" val="34077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正思念这事的时候，有主的使者向他梦中显现，说：「大卫的子孙约瑟，不要怕！只管娶过你的妻子马利亚来，因她所怀的孕是从圣灵来的。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她将要生一个儿子，你要给他起名叫耶稣，因他要将自己的百姓从罪恶里救出来。」</a:t>
            </a:r>
          </a:p>
        </p:txBody>
      </p:sp>
    </p:spTree>
    <p:extLst>
      <p:ext uri="{BB962C8B-B14F-4D97-AF65-F5344CB8AC3E}">
        <p14:creationId xmlns:p14="http://schemas.microsoft.com/office/powerpoint/2010/main" val="13022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这一切的事成就是要应验主藉先知所说的话，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说：必有童女怀孕生子；人要称他的名为以马内利。（以马内利翻出来就是「上帝与我们同在」。）</a:t>
            </a:r>
          </a:p>
        </p:txBody>
      </p:sp>
    </p:spTree>
    <p:extLst>
      <p:ext uri="{BB962C8B-B14F-4D97-AF65-F5344CB8AC3E}">
        <p14:creationId xmlns:p14="http://schemas.microsoft.com/office/powerpoint/2010/main" val="276364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31CA19-3D41-72DA-8FC9-13B2ADD73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2DB492B-72C9-60FB-2562-577DBB224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C05E08-4D55-9253-1C35-57A89919C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BEB640F-027E-EED0-6C76-9DEC572F2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98CC9AA-B5EA-9740-9E12-601690D04E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A36744C-F667-B574-6B64-64352D2F1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92AC2C1-EF7C-F112-A5F8-68407F0564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9F7C37A-078D-2EA4-409F-04C36D0F9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EF9BF18-D787-A5E6-A294-848F6C257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CD68117-5B8F-D0AA-079B-ACDC0270D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7132DA-78F9-A666-9272-624F99E38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C301C9B-C55C-B944-9417-A08A7D40D6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642B532-7FA3-B722-FBCB-B570D6F95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D954AF9A-750C-214A-976A-8AB32AFA149E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约瑟醒了，起来，就遵着主使者的吩咐把妻子娶过来；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只是没有和她同房，等她生了儿子（有古卷：等她生了头胎的儿子），就给他起名叫耶稣。</a:t>
            </a:r>
          </a:p>
        </p:txBody>
      </p:sp>
    </p:spTree>
    <p:extLst>
      <p:ext uri="{BB962C8B-B14F-4D97-AF65-F5344CB8AC3E}">
        <p14:creationId xmlns:p14="http://schemas.microsoft.com/office/powerpoint/2010/main" val="2110140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7" name="Rectangle 49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1" name="Freeform: Shape 50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Google Shape;441;p73">
            <a:extLst>
              <a:ext uri="{FF2B5EF4-FFF2-40B4-BE49-F238E27FC236}">
                <a16:creationId xmlns:a16="http://schemas.microsoft.com/office/drawing/2014/main" id="{94F9B381-6768-7FBE-BC08-A89D4375D661}"/>
              </a:ext>
            </a:extLst>
          </p:cNvPr>
          <p:cNvSpPr/>
          <p:nvPr/>
        </p:nvSpPr>
        <p:spPr>
          <a:xfrm>
            <a:off x="-8981" y="1140543"/>
            <a:ext cx="12191695" cy="269403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证 道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无惧的敬拜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836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22010" y="16710"/>
            <a:ext cx="6455559" cy="533305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前言：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endParaRPr lang="en-US" altLang="zh-CN" sz="1000" b="1" dirty="0"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lang="zh-CN" sz="4000" b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路加福音</a:t>
            </a:r>
            <a:r>
              <a:rPr lang="en-US" altLang="zh-CN" sz="4000" b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lang="en-US" sz="40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1:39 </a:t>
            </a:r>
            <a:r>
              <a:rPr lang="zh-CN" sz="4000" b="1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那时候，马利亚起身，急忙往山地里去，来到犹大的一座城；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FBFA5B-1E21-969A-5FF9-C462EEDCE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6772" y="-8167"/>
            <a:ext cx="54738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936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、推断马利亚从订婚、圣灵感孕、到完婚的时间。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E05C8D-F71B-B7BE-6B23-63443F709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81" y="1564514"/>
            <a:ext cx="11856268" cy="257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81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耶稣基督降生的事记在下面：他母亲马利亚已经许配了约瑟，还没有迎娶，马利亚就从圣灵怀了孕。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她丈夫约瑟是个义人，不愿意明明地羞辱她，想要暗暗地把她休了。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正思念这事的时候，有主的使者向他梦中显现，说：「大卫的子孙约瑟，不要怕！只管娶过你的妻子马利亚来，因她所怀的孕是从圣灵来的。</a:t>
            </a:r>
          </a:p>
        </p:txBody>
      </p:sp>
    </p:spTree>
    <p:extLst>
      <p:ext uri="{BB962C8B-B14F-4D97-AF65-F5344CB8AC3E}">
        <p14:creationId xmlns:p14="http://schemas.microsoft.com/office/powerpoint/2010/main" val="3186013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、约瑟害怕什么？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1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）为马利亚而害怕。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1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）为自己而害怕。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1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）对未来的未知而害怕。</a:t>
            </a:r>
          </a:p>
        </p:txBody>
      </p:sp>
    </p:spTree>
    <p:extLst>
      <p:ext uri="{BB962C8B-B14F-4D97-AF65-F5344CB8AC3E}">
        <p14:creationId xmlns:p14="http://schemas.microsoft.com/office/powerpoint/2010/main" val="4179405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基督徒会因自己的信仰惧怕什么吗？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1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）对苦难或逼迫的恐惧。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1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）对属灵争战的恐惧。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1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）对死亡的恐惧。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1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）对罪的恐惧。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1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）对未来的未知或缺乏安全感的恐惧。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lvl="1"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）孤独的恐惧。</a:t>
            </a:r>
          </a:p>
        </p:txBody>
      </p:sp>
    </p:spTree>
    <p:extLst>
      <p:ext uri="{BB962C8B-B14F-4D97-AF65-F5344CB8AC3E}">
        <p14:creationId xmlns:p14="http://schemas.microsoft.com/office/powerpoint/2010/main" val="2397650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6DB2A3-C043-FFD2-A438-40D4BCB34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7136487-BEF9-BAD9-1EF9-E0A073D23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BAA257-7631-C9A2-9940-EF14C6FF0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7417CA8-C6BF-A43D-2D3A-102198806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FF332A9-78A7-684D-2B93-DE616D242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143DCF5-B2E6-D1C3-CB40-F8D63BDEC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97CFACE-B7D6-B0EA-C516-0AEA804359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19102F3-C847-FD60-A3AE-72371D9248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8E8384D-5E14-12B8-1BDC-73490030C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0C19DBF-E065-16C8-B70D-F828BA95F1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9309D52-E80F-D299-2D07-1E806ED00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B568E72-94CE-ED63-9D70-8984EC38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F8DB8A-DC71-28F4-C681-87186F9AD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FC75615D-3FF2-2630-7CCF-66E89C3099D9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一、敬拜无惧是因“圣灵感孕”。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05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正思念这事的时候，有主的使者向他梦中显现，说：「大卫的子孙约瑟，不要怕！只管娶过你的妻子马利亚来，因她所怀的孕是从圣灵来的。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以赛亚书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因此，主自己要给你们一个兆头：必有童女怀孕生子，给他起名叫以马内利。</a:t>
            </a:r>
          </a:p>
        </p:txBody>
      </p:sp>
    </p:spTree>
    <p:extLst>
      <p:ext uri="{BB962C8B-B14F-4D97-AF65-F5344CB8AC3E}">
        <p14:creationId xmlns:p14="http://schemas.microsoft.com/office/powerpoint/2010/main" val="866978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AF094E-FF3F-5B38-C2FE-F3E59862B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5C9D82E-05AD-3B13-D447-CF9FFF01C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5007DC2-E7DB-4D68-EA8A-C5185B66C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99B9741-6D8E-13D3-78CF-693CA675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5A80118-7D19-8F16-6219-4D5193FC3E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A1557E6-5902-3F77-D559-509FE7C61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CC39D00-4537-4505-8322-BB6E87699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D0AD7AB-425C-8AB4-564A-94B766F36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029DD85-CE45-9CD8-0B09-B4312835A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9534C0A-BB7B-16EF-CE9D-254813AFD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B60FEA3-6FA7-1C0D-8976-433B65B6D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EDD221D-0192-7B6C-5B86-5D3EC55B1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B20C03C-F42D-C767-DABD-DFEAE6FD6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45F38EE6-CAD9-5FA3-7D4C-96A8BB3A6F2B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、圣灵感孕就是：上帝在肉身显现。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提摩太前书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3:16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大哉，敬虔的奥秘！无人不以为然，就是：上帝在肉身显现，被圣灵称义，被天使看见，被传于外邦，被世人信服，被接在荣耀里。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656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90A388-F7D6-13A3-3A0A-182189DD9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9F8FE40-3F15-2176-8FD3-58C6299A2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9D496D-EB76-697D-0FCA-CE276DB67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276DB49-7E8A-DA2D-81FD-8AD7C65A8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240AC47-5F14-59E2-E34A-9C7516AF6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E73B7EE-FF1C-111A-1894-F2EBA9FC0D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23E0AAA-0364-8028-8B58-93CDF9778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2DCA0C4-B059-1B99-5C7C-9198CD0532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8376D46-AC89-2DF2-F8BE-93F43F5CF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AE09B26-8236-93E4-0EC6-726765AB0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D1B3841-790A-7097-8CC6-D2CF02C11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CD275F0-60CE-B6B0-94DD-94329C31A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83BB866-4E0B-B9A4-2CA5-D4DC3AD8F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3495763D-D1C6-7E10-5BA1-F53E2B854EAF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腓立比书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2:6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他本有上帝的形像，不以自己与上帝同等为强夺的；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反倒虚己，取了奴仆的形像，成为人的样式；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既有人的样子，就自己卑微，存心顺服，以至于死，且死在十字架上。</a:t>
            </a:r>
          </a:p>
        </p:txBody>
      </p:sp>
    </p:spTree>
    <p:extLst>
      <p:ext uri="{BB962C8B-B14F-4D97-AF65-F5344CB8AC3E}">
        <p14:creationId xmlns:p14="http://schemas.microsoft.com/office/powerpoint/2010/main" val="2049318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7FC4A0-AC85-6640-87A5-A0D394479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8DE4628-CC85-9997-FE73-904ECB87E2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B5AC67A-9C88-93FC-72E9-4E03C4D51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2B67456-1E23-118C-2E0A-9AB76A4D5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FB4F73A-D60F-3D71-BC2A-A1B7065EB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4F1436-E16E-CBF1-A87F-C9E1887882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20EC387-7C27-7528-4650-98AA0F5FE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F5660C6-6D63-7122-C395-84AECF1CF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C2FC73-CBC5-F6BB-637E-DE9A6746E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C88CF94-C0ED-6CBD-A730-0B00DFA6C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C6DE5F8-AA10-FEBF-5499-EC5247778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07358CA-8550-5A97-1671-865DAA9DA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BD9CBD7-090C-F2B9-3A3A-6675FCA0B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5795B13-6F4A-DBCA-9920-F9F513372735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、上帝是独一的真神、万有的掌管者。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但以理书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祂改变时候、日期；废王、立王；将智慧赐与智慧人，将知识赐与聪明人。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使徒行传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17:28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我们生活、动作、存留，都在乎祂。</a:t>
            </a:r>
          </a:p>
        </p:txBody>
      </p:sp>
    </p:spTree>
    <p:extLst>
      <p:ext uri="{BB962C8B-B14F-4D97-AF65-F5344CB8AC3E}">
        <p14:creationId xmlns:p14="http://schemas.microsoft.com/office/powerpoint/2010/main" val="2369221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6EA465-378C-94DC-8054-2ABEE8D26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9A7FE9B-889C-D04A-1D45-2E448AEC5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D5B8505-58E6-FF8F-1282-14E486A8C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72BD983-C29C-2E5B-8C1F-FEB3F0F0E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B1682B3-2234-D775-4F71-123817C325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D77EC3E-CE26-2699-3C56-7AD72D65E2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D94751A-9330-00EE-5B46-85EDAC47EF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6630090-917D-68FF-4986-42AFA810AB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2466558-43E6-7704-6B3B-88ADD7771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769AEE8-2162-9A16-F215-9DA02D3A8A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4655118-D0BE-8989-5C31-D1FB2B90A4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E2E315A-E6D1-0500-A393-872EA577F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9BA4064-156C-50DB-4A03-AA6134BB58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6081D702-5CB5-9BBC-C4D9-865956C38683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一、敬拜无惧是因“圣灵感孕”。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二、敬拜无惧是因“耶稣拯救”。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290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9C4AE9-E45C-F3BE-5CDA-A8177871A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6245E48-883D-94AB-BE01-5A95D5FD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4C3DBCC-ABFF-A956-19FC-53208B281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DB966A4-B80C-308C-947F-ADCAAB637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B1A04BF-DB7F-D5D3-2384-F03326248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CA048DD-91CB-93AD-9742-E88E1F2D6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50646AE-80C2-F713-17FA-671D231A0B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E73241F-2317-9663-64B4-9143250CE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47E62D3-AEF4-04E8-B7EA-DB6437705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35703DA-F9A6-C926-36E1-88091DC7A5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B058498-6A58-3BEF-2185-94923C3BD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E81A0CE-3198-69A3-8682-904BC870B5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41D4894-F51A-6D85-4554-1E926CD6E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78C9D9B0-A549-9D17-0DD0-D7514C54BE63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正思念这事的时候，有主的使者向他梦中显现，说：「大卫的子孙约瑟，不要怕！只管娶过你的妻子马利亚来，因她所怀的孕是从圣灵来的。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她将要生一个儿子，你要给他起名叫耶稣，因他要将自己的百姓从罪恶里救出来。」</a:t>
            </a:r>
          </a:p>
        </p:txBody>
      </p:sp>
    </p:spTree>
    <p:extLst>
      <p:ext uri="{BB962C8B-B14F-4D97-AF65-F5344CB8AC3E}">
        <p14:creationId xmlns:p14="http://schemas.microsoft.com/office/powerpoint/2010/main" val="2678836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FC1865-4B2E-8FFF-B464-D9763ADA5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0974242-D353-8ADC-0A58-596663E345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C8282A-1677-9400-B151-E22CA271D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8ACE81E-1B07-2305-74FA-4940300BF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B54BCA1-4E6A-48FF-99B0-DCD0C4599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B4CD07A-0014-0B36-6CA4-64BA22382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76EC36E-2B1D-5D57-4C26-3EEF9900A2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BA86118-366E-06EC-868A-FB0A8D786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E271A64-199C-B7F6-8FD7-AB553405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2E950E8-5944-D14A-32EB-992B194B4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944F012-5E8A-9A48-F867-6A028CDC78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9B4DEE1-9034-874A-A275-B5E7BF2C07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5B5082E-EF65-B27F-3993-49A5137038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F480B6E3-8B17-8D48-E2CD-2318DB127542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、救恩出于上帝主动的作为。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加拉太书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及至时候满足，上帝就差遣他的儿子，为女子所生，且生在律法以下，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要把律法以下的人赎出来，叫我们得着儿子的名分。</a:t>
            </a:r>
          </a:p>
        </p:txBody>
      </p:sp>
    </p:spTree>
    <p:extLst>
      <p:ext uri="{BB962C8B-B14F-4D97-AF65-F5344CB8AC3E}">
        <p14:creationId xmlns:p14="http://schemas.microsoft.com/office/powerpoint/2010/main" val="3677610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BC89DC-44F7-295D-ABC5-227A92DEF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1449588-1AE5-8921-C121-818892A1B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ABF6692-3765-06B9-6D69-8E4C06819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C7CE803-A77C-ACE0-AEF9-A7E31B111D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09D415E-C9B4-3105-8DE1-F137FE6C9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2D83109-D79A-E8E3-C7A8-12F5CEA868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DC65B17-7409-6C76-3C9D-DDC17F67A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4FC63CE-E7F6-7430-A50C-89480E970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7DE9A40-B586-F02D-CF5C-1D15DB0AE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0111A65-3F4E-203D-D79D-38EA6A463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7B4710D-F30C-B579-F37C-402C3844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09D2F7E-AB30-2308-D32E-497415BC72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A005DA6-6320-12D9-30CA-71F06F59A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8462F56F-28D1-856A-0644-4C01BCDF7EAB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罗马书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律法既因肉体软弱，有所不能行的，上帝就差遣自己的儿子，成为罪身的形状，作了赎罪祭，在肉体中定了罪案。</a:t>
            </a:r>
          </a:p>
        </p:txBody>
      </p:sp>
    </p:spTree>
    <p:extLst>
      <p:ext uri="{BB962C8B-B14F-4D97-AF65-F5344CB8AC3E}">
        <p14:creationId xmlns:p14="http://schemas.microsoft.com/office/powerpoint/2010/main" val="3637494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FA2421-05C4-0CF0-6A15-A61B5C475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1D246C3-7A80-15EB-2778-939A5C2F8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AA7954-B3DF-AE41-4832-5490F1388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5DA352D-29F0-B5B9-C7DD-8F58CC397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88FC176-E4A6-E78D-0DEF-44A35D5F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A42A66C-8CB5-915C-D451-A3F8FEE6D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43628B4-6F10-37FC-D4D4-F5DC113B1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6B4C7E5-2106-2C28-B28A-4D55C14D4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59BC7F8-402B-4B97-AD63-43F940325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16AFDF0-F7A2-9287-6881-53DFC92807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EE2F184-8689-BCE3-3867-499A65E5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0C256E8-99F3-FEA7-950E-AD0C9B09D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4B6B49A-163E-D7D4-60C5-600DB9E8A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40EEBC68-4513-B41F-318D-DE89230FD0B5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、人只要在信心中回应便能脱离死亡的权柄。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希伯来书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2:14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儿女既同有血肉之体，他也照样亲自成了血肉之体，特要藉着死败坏那掌死权的，就是魔鬼，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2:15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并要释放那些一生因怕死而为奴仆的人。</a:t>
            </a:r>
          </a:p>
        </p:txBody>
      </p:sp>
    </p:spTree>
    <p:extLst>
      <p:ext uri="{BB962C8B-B14F-4D97-AF65-F5344CB8AC3E}">
        <p14:creationId xmlns:p14="http://schemas.microsoft.com/office/powerpoint/2010/main" val="3973448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62C2DE-3F79-3457-D434-19539081E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55A4C11-F220-66B8-48EF-72E4FB84D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3F4710-A9C3-3CBD-0353-C94FE8942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4985493-636A-3C2D-BA99-58AC8FA2C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113EF64-C823-26C0-DF18-C34D973B4B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5FC920D-F018-2227-4A3B-8F3776DBE2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3732E4F-D069-9E35-C758-6243E3696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402CF14-32DC-0F89-9971-04B99C03A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51B96A7-985D-F594-3D55-5711468B2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00DB8E1-8C93-EB88-AF11-5E263F3C07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4FB9C7D-92F3-C472-A4CC-A16FA8285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1711403-5A3E-21FB-66E1-10D721175F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BBA2EE-B7B1-84F8-F272-4D4905012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EA086A7B-1380-091F-9AFF-E33809B32AAE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一、敬拜无惧是因“圣灵感孕”。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二、敬拜无惧是因“耶稣拯救”。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三、敬拜无惧是因“以马内利”。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134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18FA11-9798-646B-209F-1341136C1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A532A33-C0E0-9AB7-1E6C-617783842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F8FD0DE-7DA7-C5F6-231C-80C9F374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C8420ED-A8B4-BABA-9F62-C99CA092A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2F8B8B0-C333-9175-EA5F-169CE13A0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9C48B71-2325-3614-55A5-96D1E4A89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A0DB88B-CAD6-6973-4548-993CA1617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7C59726-93CD-E3D9-A8C6-180E9D90F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0E67AD2-1EC2-5EE4-7811-854F5A19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340AD4B-3302-DB93-FF54-FB1012CBF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6E34A1F-9CAD-A42A-50D5-C6AB4A4CF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B321053-E118-B201-D5B8-83EA62BBE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7C67B9F-AB34-D90F-3CBB-08255EBB2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3A567BA5-7832-62D1-EC0F-0FD53139AF5F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这一切的事成就是要应验主藉先知所说的话，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1:23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说：必有童女怀孕生子；人要称他的名为以马内利。（以马内利翻出来就是「上帝与我们同在」。）</a:t>
            </a:r>
          </a:p>
        </p:txBody>
      </p:sp>
    </p:spTree>
    <p:extLst>
      <p:ext uri="{BB962C8B-B14F-4D97-AF65-F5344CB8AC3E}">
        <p14:creationId xmlns:p14="http://schemas.microsoft.com/office/powerpoint/2010/main" val="2183435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FB30B8-663D-01FD-097F-50E13E07F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CD74551-121C-E9FE-4E8F-1DFA7B071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1AEF68-2891-00D5-4680-BFCAC95EC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C90B37F-FF01-1F91-E2EF-CCC545860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AA81D94-5B14-6AEA-35A9-99ED47D1CF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A8CCE23-7117-2D93-1DC2-0B329F8AF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5403AAC-2BE9-60B1-22A0-B055FF094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C9A6E58-874C-9FE7-A5C9-F5D55CC9A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75E65BF-C38D-4A58-7815-FA34CA1C9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C4BC79-50F4-4E3A-CB64-405C74878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598A2EF-C5D8-1836-D055-D44DE522D7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DCD7CE0-015E-C55C-0744-6BAA40F81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59C2EE6-77CA-8551-BD53-3D45BD2EDF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5BB87AB-322B-A6FB-E201-53D6659A7075}"/>
              </a:ext>
            </a:extLst>
          </p:cNvPr>
          <p:cNvSpPr/>
          <p:nvPr/>
        </p:nvSpPr>
        <p:spPr>
          <a:xfrm>
            <a:off x="157316" y="1"/>
            <a:ext cx="11857703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、以马内利是应许也是事实。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zh-CN" alt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马太福音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耶稣进前来，对他们说：「天上地下所有的权柄都赐给我了。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28:19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所以，你们要去，使万民作我的门徒，奉父、子、圣灵的名给他们施洗。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28:20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凡我所吩咐你们的，都教训他们遵守，我就常与你们同在，直到世界的末了。」</a:t>
            </a:r>
          </a:p>
        </p:txBody>
      </p:sp>
    </p:spTree>
    <p:extLst>
      <p:ext uri="{BB962C8B-B14F-4D97-AF65-F5344CB8AC3E}">
        <p14:creationId xmlns:p14="http://schemas.microsoft.com/office/powerpoint/2010/main" val="2953527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165EF7-B7D0-43DA-7525-60993DDEF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08FEAA1-23A3-926C-41B1-339A6441F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E464833-F513-B199-0C5C-432679968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CA13473-D2AC-2ACF-C587-12D10F55E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AC41ADA-0507-623F-7557-0B3DC194E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B2C72B9-D07B-EAFC-E01F-E6264991D5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476BC70-5F1C-391E-0855-7716B8E82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47E77F0-815B-5F7D-6A6C-18537E6B8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BD25C9A-9C8A-4010-CB49-75C33B0B1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0A9229B-C81E-0FC1-51D0-AA0ACFC1B6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F077C8A-AA84-20EB-B25C-135F7A73F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C22820C-F2C5-207F-A3E6-DC122D2AA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E7E9DB7-8B8C-05B5-14B1-A11637B19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3DA4EE2D-03D4-305A-D9A6-C3C88F10258B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约翰福音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14:16</a:t>
            </a:r>
            <a:r>
              <a:rPr lang="en-US" altLang="zh-CN" sz="4000" b="1" dirty="0">
                <a:solidFill>
                  <a:prstClr val="black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我要求父，父就另外赐给你们一位保惠师，叫他永远与你们同在，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14:17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就是真理的圣灵，乃世人不能接受的；因为不见他，也不认识他。你们却认识他，因他常与你们同在，也要在你们里面。</a:t>
            </a:r>
          </a:p>
        </p:txBody>
      </p:sp>
    </p:spTree>
    <p:extLst>
      <p:ext uri="{BB962C8B-B14F-4D97-AF65-F5344CB8AC3E}">
        <p14:creationId xmlns:p14="http://schemas.microsoft.com/office/powerpoint/2010/main" val="1605899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50472C-88C2-29BC-6BD8-9EFFB85E7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7D625C4-98B2-BCBD-872A-7B101FD1B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24BFE7-0189-4D83-CF4C-07D882BA7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BB29EFC-38F8-3F66-E3F7-CDD210A87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37B2A63-1C10-44C4-A0B1-B6BF24C62A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E7690A3-A7F5-9588-D223-3A1E37B30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D1E0948-8082-72E0-52E3-21EF18E51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375B8E2-DB17-B109-0562-D013820A5D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00AB03F-2249-042C-A012-6922D3B07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78285C9-B160-4CA7-0E71-FDC70242D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3740C69-AE80-1C3B-9BF1-1D0ADB9E7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65559DD-9142-3774-863C-FC8ABA709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68D132B-AE12-4F8D-639F-25A706A014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B186EFAF-2CBF-72D7-D3D6-8CFDDA3D7FD2}"/>
              </a:ext>
            </a:extLst>
          </p:cNvPr>
          <p:cNvSpPr/>
          <p:nvPr/>
        </p:nvSpPr>
        <p:spPr>
          <a:xfrm>
            <a:off x="157316" y="1"/>
            <a:ext cx="11857703" cy="672526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、不要惧怕，随时依靠。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endParaRPr kumimoji="0" lang="en-US" altLang="zh-CN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约翰一书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上帝爱我们的心，我们也知道也信。上帝就是爱；住在爱里面的，就是住在上帝里面，上帝也住在他里面。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4:17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这样，爱在我们里面得以完全，我们就可以在审判的日子坦然无惧。因为他如何，我们在这世上也如何。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4:18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爱里没有惧怕；爱既完全，就把惧怕除去。因为惧怕里含着刑罚，惧怕的人在爱里未得完全。</a:t>
            </a:r>
          </a:p>
        </p:txBody>
      </p:sp>
    </p:spTree>
    <p:extLst>
      <p:ext uri="{BB962C8B-B14F-4D97-AF65-F5344CB8AC3E}">
        <p14:creationId xmlns:p14="http://schemas.microsoft.com/office/powerpoint/2010/main" val="4020658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2B4F4A-29D1-DDE7-4328-90FE1D6B0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7BCA438-0262-D087-B9A0-11FDD94BC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89DD4B-F020-D317-8740-E1A76E8ED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D41EB2D-741D-155E-F1A6-0C3581A0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17B0F0B-8176-AC6F-9D82-85A551543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7B62022-C0AD-3D0A-DFB7-AC960FEA1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E26C99E-7998-9280-6756-7CBF05E3C5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45C191E-3790-5060-6D1E-EA6953422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33FE9DE-BF58-AAC7-6350-A371C6FE2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20103F-4FF6-6208-A8B2-8567FC9C7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096B163-318A-885C-4A5B-08335E02A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81985A0-BC2D-7BBB-FC5E-F6BD8AA37D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29C6CE2-2F12-5D1B-2209-6230AEF13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C23401AC-2DEF-BD21-955E-7A1A93B517C3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结语：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诗篇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8:1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我们的主啊，你的名在全地何其美！你将你的荣耀彰显于天。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8:2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你因敌人的缘故，从婴孩和吃奶的口中，建立了能力，使仇敌和报仇的闭口无言。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8:3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我观看你指头所造的天，并你所陈设的月亮星宿，</a:t>
            </a:r>
          </a:p>
        </p:txBody>
      </p:sp>
    </p:spTree>
    <p:extLst>
      <p:ext uri="{BB962C8B-B14F-4D97-AF65-F5344CB8AC3E}">
        <p14:creationId xmlns:p14="http://schemas.microsoft.com/office/powerpoint/2010/main" val="333685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3C6EAC-C4DB-4863-8EC8-E89BD6473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57EF2A5-0FE1-8AE2-0DB3-7E9CFAA77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B403C8B-36FD-1D48-D5C7-C58B180D2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A6E9B44-EECD-2184-D638-FE13AB63F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681B079-DE47-2451-0285-BC626E3BC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13CA0BF-8426-33DD-41AF-A7BDB3B8D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8D4613C-FCCA-0291-1840-1B4E6B8033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4BED4E4-8A5D-FBE7-0137-076FB7B54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F7D1F39-56A9-88FB-C216-C81EAA9D7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0315708-D57B-886B-5F72-60040FB80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77BDD88-8E40-F946-A321-844149F239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1655FDA-1ECE-1CC2-1929-6C4C4662C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9BDF97F-E0A2-1374-D758-F833102EE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B9EEFF25-88E4-6398-264A-A09DC317926F}"/>
              </a:ext>
            </a:extLst>
          </p:cNvPr>
          <p:cNvSpPr/>
          <p:nvPr/>
        </p:nvSpPr>
        <p:spPr>
          <a:xfrm>
            <a:off x="157316" y="176981"/>
            <a:ext cx="11857703" cy="654828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8:4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便说：人算甚么，你竟顾念他？世人算甚么，你竟眷顾他？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8:5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你叫他比天使微小一点，并赐他荣耀尊贵为冠冕。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8:6-8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你派他管理你手所造的，使万物，就是一切的牛羊、田野的兽、空中的鸟、海里的鱼，凡经行海道的，都服在他的脚下。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8:9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耶和华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―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我们的主啊，你的名在全地何其美！</a:t>
            </a:r>
          </a:p>
        </p:txBody>
      </p:sp>
    </p:spTree>
    <p:extLst>
      <p:ext uri="{BB962C8B-B14F-4D97-AF65-F5344CB8AC3E}">
        <p14:creationId xmlns:p14="http://schemas.microsoft.com/office/powerpoint/2010/main" val="3854625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105674</TotalTime>
  <Words>1821</Words>
  <Application>Microsoft Office PowerPoint</Application>
  <PresentationFormat>Widescreen</PresentationFormat>
  <Paragraphs>100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SimSun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219</cp:revision>
  <dcterms:created xsi:type="dcterms:W3CDTF">2010-03-20T17:46:04Z</dcterms:created>
  <dcterms:modified xsi:type="dcterms:W3CDTF">2024-12-23T07:47:37Z</dcterms:modified>
</cp:coreProperties>
</file>