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  <p:sldMasterId id="2147483801" r:id="rId2"/>
  </p:sldMasterIdLst>
  <p:notesMasterIdLst>
    <p:notesMasterId r:id="rId33"/>
  </p:notesMasterIdLst>
  <p:sldIdLst>
    <p:sldId id="1635" r:id="rId3"/>
    <p:sldId id="1637" r:id="rId4"/>
    <p:sldId id="1638" r:id="rId5"/>
    <p:sldId id="1659" r:id="rId6"/>
    <p:sldId id="1660" r:id="rId7"/>
    <p:sldId id="1639" r:id="rId8"/>
    <p:sldId id="1683" r:id="rId9"/>
    <p:sldId id="1684" r:id="rId10"/>
    <p:sldId id="1672" r:id="rId11"/>
    <p:sldId id="1612" r:id="rId12"/>
    <p:sldId id="1599" r:id="rId13"/>
    <p:sldId id="1647" r:id="rId14"/>
    <p:sldId id="385" r:id="rId15"/>
    <p:sldId id="1674" r:id="rId16"/>
    <p:sldId id="1685" r:id="rId17"/>
    <p:sldId id="1649" r:id="rId18"/>
    <p:sldId id="1643" r:id="rId19"/>
    <p:sldId id="1676" r:id="rId20"/>
    <p:sldId id="1605" r:id="rId21"/>
    <p:sldId id="1677" r:id="rId22"/>
    <p:sldId id="1678" r:id="rId23"/>
    <p:sldId id="1686" r:id="rId24"/>
    <p:sldId id="1679" r:id="rId25"/>
    <p:sldId id="1651" r:id="rId26"/>
    <p:sldId id="1650" r:id="rId27"/>
    <p:sldId id="1687" r:id="rId28"/>
    <p:sldId id="1680" r:id="rId29"/>
    <p:sldId id="1681" r:id="rId30"/>
    <p:sldId id="1662" r:id="rId31"/>
    <p:sldId id="161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37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30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15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37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97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33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6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69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28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28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2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9E8F106-88D8-402B-8DC0-34FB00EEF140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FB52DC9-8283-4C4F-B5CC-235899671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8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出埃及记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20:1-11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上帝吩咐这一切的话说：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「我是耶和华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你的上帝，曾将你从埃及地为奴之家领出来。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「除了我以外，你不可有别的神。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「不可为自己雕刻偶像，也不可做甚么形像彷佛上天、下地，和地底下、水中的百物。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不可跪拜那些像，也不可事奉它，因为我耶和华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你的上帝是忌邪的上帝。恨我的，我必追讨他的罪，自父及子，直到三四代；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爱我、守我诫命的，我必向他们发慈爱，直到千代。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「不可妄称耶和华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你上帝的名；因为妄称耶和华名的，耶和华必不以他为无罪。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「当记念安息日，守为圣日。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六日要劳碌做你一切的工，</a:t>
            </a:r>
          </a:p>
        </p:txBody>
      </p:sp>
    </p:spTree>
    <p:extLst>
      <p:ext uri="{BB962C8B-B14F-4D97-AF65-F5344CB8AC3E}">
        <p14:creationId xmlns:p14="http://schemas.microsoft.com/office/powerpoint/2010/main" val="27636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但第七日是向耶和华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你上帝当守的安息日。这一日你和你的儿女、仆婢、牲畜，并你城里寄居的客旅，无论何工都不可做；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因为六日之内，耶和华造天、地、海，和其中的万物，第七日便安息，所以耶和华赐福与安息日，定为圣日。 </a:t>
            </a:r>
          </a:p>
        </p:txBody>
      </p:sp>
    </p:spTree>
    <p:extLst>
      <p:ext uri="{BB962C8B-B14F-4D97-AF65-F5344CB8AC3E}">
        <p14:creationId xmlns:p14="http://schemas.microsoft.com/office/powerpoint/2010/main" val="289397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从诫命学敬拜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326960C-6CF7-DFF5-F213-D502981D1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100" y="51916"/>
            <a:ext cx="9345329" cy="6754168"/>
          </a:xfrm>
          <a:prstGeom prst="rect">
            <a:avLst/>
          </a:prstGeom>
        </p:spPr>
      </p:pic>
      <p:sp>
        <p:nvSpPr>
          <p:cNvPr id="8" name="Google Shape;441;p73">
            <a:extLst>
              <a:ext uri="{FF2B5EF4-FFF2-40B4-BE49-F238E27FC236}">
                <a16:creationId xmlns:a16="http://schemas.microsoft.com/office/drawing/2014/main" id="{826F723E-2580-C910-9BB0-6576CA3E4F2A}"/>
              </a:ext>
            </a:extLst>
          </p:cNvPr>
          <p:cNvSpPr/>
          <p:nvPr/>
        </p:nvSpPr>
        <p:spPr>
          <a:xfrm>
            <a:off x="157316" y="176981"/>
            <a:ext cx="2025445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</a:p>
        </p:txBody>
      </p:sp>
    </p:spTree>
    <p:extLst>
      <p:ext uri="{BB962C8B-B14F-4D97-AF65-F5344CB8AC3E}">
        <p14:creationId xmlns:p14="http://schemas.microsoft.com/office/powerpoint/2010/main" val="3856628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8103475" y="3429000"/>
            <a:ext cx="3911543" cy="3296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基立心山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耶路撒冷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9DBE91-A9F8-C89D-C5AB-D42EB2BFD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147" y="-8168"/>
            <a:ext cx="4825869" cy="6864799"/>
          </a:xfrm>
          <a:prstGeom prst="rect">
            <a:avLst/>
          </a:prstGeom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819A1038-FB87-F1B1-C978-099B3682D872}"/>
              </a:ext>
            </a:extLst>
          </p:cNvPr>
          <p:cNvSpPr/>
          <p:nvPr/>
        </p:nvSpPr>
        <p:spPr>
          <a:xfrm>
            <a:off x="5613081" y="3755923"/>
            <a:ext cx="243116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45A90F73-AB95-8AE0-7D8D-D495008F6ADA}"/>
              </a:ext>
            </a:extLst>
          </p:cNvPr>
          <p:cNvSpPr/>
          <p:nvPr/>
        </p:nvSpPr>
        <p:spPr>
          <a:xfrm>
            <a:off x="5594851" y="4665407"/>
            <a:ext cx="2431165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97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71922-804D-CFDE-B380-38882126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C290598-D98E-BAB1-DFCA-E17A7F588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F26AC1-43CB-77A2-7FE1-785936B51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096156-FD3E-2A87-75A3-F3B91971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6DB3253-A70E-264B-3853-E3E754F2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844AA24-9DCA-7A8D-396C-C6AA01FF4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55A06D1-561C-E9D8-8724-4D0E84456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3000B7-CC28-F2A9-1D87-3DBBCAF49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C4DAFB-A757-04DF-354E-3372453E8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9020C3-ED1F-DBB8-8578-6D6E217EB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783E96D-447D-2195-B94C-EADAD420E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18CF35-F6A5-3403-EA15-21B73E334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2E0A29D-C4FB-CF3B-DE61-B1BDC71E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84CE355-0398-66F7-BA1B-598073C2D32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时候将到，如今就是了，那真正拜父的，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要用心灵和诚实拜他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，因为父要这样的人拜他。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But the hour is coming, and is now here, when the true worshipers will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worship the Father in spirit and truth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, for the Father is seeking such people to worship him.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990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一、上帝是我们独一的敬拜对象。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你的上帝，曾将你从埃及地为奴之家领出来。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除了我以外，你不可有别的神。</a:t>
            </a:r>
          </a:p>
        </p:txBody>
      </p:sp>
    </p:spTree>
    <p:extLst>
      <p:ext uri="{BB962C8B-B14F-4D97-AF65-F5344CB8AC3E}">
        <p14:creationId xmlns:p14="http://schemas.microsoft.com/office/powerpoint/2010/main" val="1399184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、上帝是独一的；除祂以外，再没有别的神。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46:9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你们要追念上古的事。因为我是上帝，并无别神；我是上帝，再没有能比我的。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46:10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我从起初指明末后的事，从古时言明未成的事，说：我的筹算必立定；凡我所喜悦的，我必成就。</a:t>
            </a:r>
          </a:p>
        </p:txBody>
      </p:sp>
    </p:spTree>
    <p:extLst>
      <p:ext uri="{BB962C8B-B14F-4D97-AF65-F5344CB8AC3E}">
        <p14:creationId xmlns:p14="http://schemas.microsoft.com/office/powerpoint/2010/main" val="318601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0"/>
            <a:ext cx="6912768" cy="6858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719736" y="1124744"/>
            <a:ext cx="4824536" cy="460851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026732" y="2323728"/>
            <a:ext cx="2210544" cy="2210544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27700" y="36401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t>上帝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27700" y="148478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t>灵界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2812" y="2976156"/>
            <a:ext cx="1528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t>物质界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87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AAAAC4-AEEC-C384-0283-FB6AF4E21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F9EAD93-6C4D-0E1B-9A17-486497CC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8392DF-20E8-6D22-AA66-21548C764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FE270E-3119-43AE-2FFC-46664DB15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3455658-D18F-EC60-79D5-58F614B5E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6039A6-2E3B-B822-6F55-0BE3B45CB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00B9F3E-7D72-90C0-F3DA-809E2A98B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A06D0B1-F45B-4232-3C27-E2446048E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A11066-A0C5-70C0-83BE-7A40C545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F4E2E7-A476-816F-FFCC-C51252D2C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C313917-44EE-2FA4-11E5-54D3234831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25C2127-3302-C64C-0FE7-0F6E67AE68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5D95491-DFDA-B2E5-C8BD-0A7AF499C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A7D4575-C585-A553-D96D-9DB57B67BC2A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、基督徒要避免信仰的混合主义。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列王纪下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17:33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他们又惧怕耶和华，又事奉自己的神，从何邦迁移，就随何邦的风俗。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17:34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他们直到如今仍照先前的风俗去行，不专心敬畏耶和华，不全守自己的规矩、典章，也不遵守耶和华吩咐雅各后裔的律法、诫命。</a:t>
            </a:r>
          </a:p>
        </p:txBody>
      </p:sp>
    </p:spTree>
    <p:extLst>
      <p:ext uri="{BB962C8B-B14F-4D97-AF65-F5344CB8AC3E}">
        <p14:creationId xmlns:p14="http://schemas.microsoft.com/office/powerpoint/2010/main" val="2201456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A7959-DADB-108A-45A2-695C078AD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A2B149A-D858-E496-AC65-C50A0E2D9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A43BCF-5955-E752-C36D-FEDFACBE1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51E444E-DAE4-AA4E-EA85-C107DA227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3632118-E40F-3F77-BA5A-86DEEA87B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D8EEA1E-684E-1711-A594-C970E697A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1E5B19E-BD5B-A727-9DBA-E990A819E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507F973-06DE-2CD1-8ED3-319424BE9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5A6540-F923-39EE-D53C-29CE1847F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D7FB6DB-17DF-C22C-CE06-67D6413CF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44EF32-4292-AFEE-07A6-529B7CD8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0B2BA-58B7-61D4-DE4D-AEDA08BD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43CB6E8-4CC9-A905-B8F7-EF03531F81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24060ED2-FD88-D79B-D42A-94927477E593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一、上帝是我们独一的敬拜对象。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二、不可跪拜任何有形无形的偶像。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596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不可为自己雕刻偶像，也不可做甚么形像彷佛上天、下地，和地底下、水中的百物。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不可跪拜那些像，也不可事奉它，因为我耶和华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你的上帝是忌邪的上帝。恨我的，我必追讨他的罪，自父及子，直到三四代；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爱我、守我诫命的，我必向他们发慈爱，直到千代。</a:t>
            </a:r>
          </a:p>
        </p:txBody>
      </p:sp>
    </p:spTree>
    <p:extLst>
      <p:ext uri="{BB962C8B-B14F-4D97-AF65-F5344CB8AC3E}">
        <p14:creationId xmlns:p14="http://schemas.microsoft.com/office/powerpoint/2010/main" val="3423802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08155" y="1"/>
            <a:ext cx="11906864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、不可雕刻、跪拜任何有形的偶像。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2532D-DA6A-73D3-20F8-E9E539BEB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3E3546C-30E3-88E6-E53E-E6BAF367F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091344-6744-8CC0-20FD-81C876F5C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9AA39B-DF1D-D7AC-5F2B-81F174CBA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5487A4-2207-A5C0-2494-E834A732E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B464F3-7DD1-2B79-2554-81C780B80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DC6195E-92CD-6051-FF85-BFB6DE0E6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7D2420B-6F0D-4CA5-A416-3089CF752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607786-698D-BD4C-BBED-9BF02E5AA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7505570-D902-7011-5822-0D4B0BA3C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0D31D21-3513-A39D-A5AA-C5F7C6A95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333E04-6F6A-5BAB-1B8A-127E1EDBC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0A88C6A-C597-E030-0DE6-ADB919A07A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EA52F4E-10F8-4563-0DB7-B07F7AC82983}"/>
              </a:ext>
            </a:extLst>
          </p:cNvPr>
          <p:cNvSpPr/>
          <p:nvPr/>
        </p:nvSpPr>
        <p:spPr>
          <a:xfrm>
            <a:off x="137653" y="1"/>
            <a:ext cx="12063022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申命记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所以，你们要分外谨慎；因为耶和华在何烈山、从火中对你们说话的那日，你们没有看见甚么形像。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惟恐你们败坏自己，雕刻偶像，彷佛甚么男像女像，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或地上走兽的像，或空中飞鸟的像，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或地上爬物的像，或地底下水中鱼的像。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又恐怕你向天举目观看，见耶和华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你的上帝为天下万民所摆列的日月星，就是天上的万象，自己便被勾引敬拜事奉它。</a:t>
            </a:r>
          </a:p>
        </p:txBody>
      </p:sp>
    </p:spTree>
    <p:extLst>
      <p:ext uri="{BB962C8B-B14F-4D97-AF65-F5344CB8AC3E}">
        <p14:creationId xmlns:p14="http://schemas.microsoft.com/office/powerpoint/2010/main" val="3202868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40:18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你们究竟将谁比上帝，用甚么形像与上帝比较呢？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42:8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我是耶和华，这是我的名；我必不将我的荣耀归给假神，也不将我的称赞归给雕刻的偶像。</a:t>
            </a:r>
          </a:p>
        </p:txBody>
      </p:sp>
    </p:spTree>
    <p:extLst>
      <p:ext uri="{BB962C8B-B14F-4D97-AF65-F5344CB8AC3E}">
        <p14:creationId xmlns:p14="http://schemas.microsoft.com/office/powerpoint/2010/main" val="3766661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1F7D1-677C-BA83-BA8C-079B49034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BF686E8-42EF-A443-3A03-67E4BAE0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BC85D0B-2F41-CFA7-F9C0-17873CA10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E67B686-EE64-C529-5679-2231E73A5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A9DC287-A3C2-315E-B36B-FFC7DED29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446C07F-B07E-6C20-DE15-964152356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56C0ECE-6CC3-4260-B1D7-50ED51F84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A1B5B95-64BA-EBD5-EEB2-C90B39913B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42E849D-E141-6649-EE00-D8811DBE9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A015AF7-D8C3-900D-06DA-4B1F8C474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B76AE57-16DF-BE76-0E82-842F0C127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B4B417E-1DB3-5988-6E89-23271C73D1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E5C5882-D084-3771-5005-B6FE0A532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8C37F2F-5335-99F5-C39C-6487AE0094D8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、不可制造、跪拜任何无形的偶像。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1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自我、安全感、认同感、人际关系、成功、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物质、健康、  饮食、  智慧、    安逸。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---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珍妮弗．丝蕾特瑞（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Jennifer Slattery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293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77CD6-41A3-DAFF-EB05-E0A5E0B60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101705-D7D7-828C-0088-7978707F8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80E949-8034-63B2-46B1-0C8F62CE5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1F1233-A114-A09F-4CAD-713975545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4E91B0B-E6E1-AF94-652E-8552836C6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9E86C01-B428-2757-BDEF-3DFE60FF2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8151258-CAB7-1CDD-2FF8-B08453D01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3AE653-B2A1-CCCA-A670-838732261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99EE2EF-F488-D89F-1F54-6B6E2BAEF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2D160D-0485-663E-9372-B8AED95514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8EE3AD-D603-5C14-9672-B658D9250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9FE89ED-F269-5965-D5AA-905822F5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F8842C3-AA3B-3397-54BA-B65C4BFB9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CB8D1A62-C120-2929-CB7F-08F2D1D9624D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路加福音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法利赛人站着，自言自语地祷告说：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上帝啊，我感谢你，我不像别人勒索、不义、奸淫，也不像这个税吏。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我一个礼拜禁食两次，凡我所得的都捐上十分之一。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那税吏远远地站着，连举目望天也不敢，只捶着胸说：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上帝啊，开恩可怜我这个罪人！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我告诉你们，这人回家去比那人倒算为义了；因为，凡自高的，必降为卑；自卑的，必升为高。」</a:t>
            </a:r>
          </a:p>
        </p:txBody>
      </p:sp>
    </p:spTree>
    <p:extLst>
      <p:ext uri="{BB962C8B-B14F-4D97-AF65-F5344CB8AC3E}">
        <p14:creationId xmlns:p14="http://schemas.microsoft.com/office/powerpoint/2010/main" val="1097306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1B19C2-7816-D3BE-045E-98F690ED1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A7C952F-F271-CE76-012B-829499A2C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C880B2-106E-5A7C-7EE2-54E00B4A2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93C548A-161D-CE2C-62BC-95188695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E07132-A93C-0F54-B166-F6BF3254B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154104D-D685-F813-A9AA-49413E404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C3A1378-447F-8792-91EF-DC427C605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51200C-648B-AC75-3FBA-06811B4F1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6F5384-91A3-B742-22B2-835A1A43B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FAFC87A-2AA9-1E6F-341C-E49E2C739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2D0D3D9-8186-FE66-D405-8B9ABB587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624CAD-2423-C233-9516-D21083F2D2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40F55F9-8FDA-BD79-66C1-555C8B41B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3280AA9-A864-9A0D-6953-1D09470C74A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一、上帝是我们独一的敬拜对象。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二、不可跪拜任何有形无形的偶像。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三、不可妄称上帝的名。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258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8C542F-E001-266A-3811-4ECCCE9B4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B4B5172-CAD9-0262-F5F4-F506310A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1F305C-5861-BAA7-8708-69BA5AB95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D35CB5-8BC9-ED01-3ED1-336CB7490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54BDE5-A87F-24FC-5E5F-FFEEEE169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5EC5BB-C3D7-5402-F541-2A4B972A2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621C84-146F-FE02-EC19-222883AE6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5F2CD9F-1254-7292-BA66-5BBB41182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A132FE1-5EF7-A65E-D0DC-A600CC90B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A0DC12F-0FEB-0EDC-D34E-9429CECA9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1929EC-974C-8A7E-535D-A6DB1F0C4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0810E54-7EAE-E1CC-22F6-32406963C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6F676E1-BE0C-EB56-7EC6-4C7DFCD4D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52412449-916E-02AA-4DEF-AFE24960CD1D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、尊重、了解上帝的名，避免随意使用。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he-IL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יהוה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	YHWH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he-IL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אדני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Lord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我的主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47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、在祷告、敬拜、服事中，也要慎重使用。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7:39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丈夫活着的时候，妻子是被约束的；丈夫若死了，妻子就可以自由，随意再嫁，只是要嫁这在主里面的人。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7:40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然而按我的意见，若常守节更有福气。我也想自己是被上帝的灵感动了。</a:t>
            </a:r>
          </a:p>
        </p:txBody>
      </p:sp>
    </p:spTree>
    <p:extLst>
      <p:ext uri="{BB962C8B-B14F-4D97-AF65-F5344CB8AC3E}">
        <p14:creationId xmlns:p14="http://schemas.microsoft.com/office/powerpoint/2010/main" val="408711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、避免虚假誓言、利用上帝之名从事不道德或虚伪的行为。</a:t>
            </a:r>
          </a:p>
        </p:txBody>
      </p:sp>
    </p:spTree>
    <p:extLst>
      <p:ext uri="{BB962C8B-B14F-4D97-AF65-F5344CB8AC3E}">
        <p14:creationId xmlns:p14="http://schemas.microsoft.com/office/powerpoint/2010/main" val="1021093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35DA16-E735-0C72-C206-3D99B2A25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06529CB-1EC2-4C09-994E-2000DD860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387CF1-9AE0-70CF-AEFC-DAC7F1BCA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E255DFE-C262-6E2C-0C43-92EA17113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C2F3209-18F8-2234-02BB-D09578AB8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269FB45-2464-D2CE-80B5-2CD1CC534E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7D95427-9F1A-F0C5-CAA2-255AAA0AB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7C27033-12AE-5829-D0CB-6A5C388614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5AB8FB-E89C-FE7E-EC0D-BE4B5E5B7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D7D5D3-AC16-6B37-52DB-D11FB7721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072B7DF-4D45-C167-7314-C7670C8CC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1D13BB3-B194-184C-DB53-9D031D132D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250715A-2200-846F-7476-EFD5D3B5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A524B4E-FE6D-CA07-00B2-496618DEB574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一、上帝是我们独一的敬拜对象。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二、不可跪拜任何有形无形的偶像。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三、不可妄称上帝的名。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四、记念你的安息日，守为圣日。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36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70F5F-79C9-2303-2339-3F35D895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F5B90E-011F-8197-0E50-5EC7DCE34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49D4E6-BB78-DA6B-EC22-55920A2E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F44D55-A150-88A0-7927-9EACCEEAF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5A04BE-D221-AF65-F393-FDB0A1AA2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E954BF-3BFB-E43D-75E6-ED61F6852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3610EAF-01E1-A7E8-7D6F-16524E230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1036E0F-8099-66B9-B256-782942678B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CAE1613-E0B3-8C28-BA9E-665377678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7BCEC8E-7782-9F78-C857-4F157C4E0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23990A5-28F4-511A-1950-558404ED7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B64C8E-180B-5134-7990-593D3CF4C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415B475-0169-4E15-3509-BCDA3F64B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8404805E-2BE3-1D51-30EC-826524ABDE5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当记念安息日，守为圣日。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六日要劳碌做你一切的工，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但第七日是向耶和华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你上帝当守的安息日。这一日你和你的儿女、仆婢、牲畜，并你城里寄居的客旅，无论何工都不可做；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20:11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因为六日之内，耶和华造天、地、海，和其中的万物，第七日便安息，所以耶和华赐福与安息日，定为圣日。</a:t>
            </a:r>
          </a:p>
        </p:txBody>
      </p:sp>
    </p:spTree>
    <p:extLst>
      <p:ext uri="{BB962C8B-B14F-4D97-AF65-F5344CB8AC3E}">
        <p14:creationId xmlns:p14="http://schemas.microsoft.com/office/powerpoint/2010/main" val="3024856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B6E06-81D2-C4F7-5B23-6592156FD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5FDB474-6578-3105-4A7B-155286D97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DD8547-2091-2B56-90B5-6D9D703E9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2B9C8AB-8858-ED5E-747D-DD0082427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0560757-5B36-1611-F7A5-CE7C7E6E1B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5A64E6-7698-7E1A-8B1B-C104DF7B3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88B8F3C-B759-F0A6-2775-D7A90894C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E85CFF2-71C6-817A-F49E-C1C980947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7E3C44F-1E65-C39F-396C-CA1FB3F30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1C29971-5657-C522-180D-C6D3F33DB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D12C9F-91A9-0BE9-5530-75C8300B1B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8743E20-1109-674C-6D32-F81A59685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CE5A87B-70D8-30BE-2332-572D4EDF3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F609337-78F0-E1B1-AD2E-BAB7B6EC6460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、正确认知安息日。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马可福音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又对他们说：「安息日是为人设立的，人不是为安息日设立的。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所以，人子也是安息日的主。」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937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、记念你的安息日，守为圣日。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1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马太福音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11:28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凡劳苦担重担的人可以到我这里来，我就使你们得安息。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11:29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我心里柔和谦卑，你们当负我的轭，学我的样式；这样，你们心里就必得享安息。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11:30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因为我的轭是容易的，我的担子是轻省的。</a:t>
            </a:r>
          </a:p>
        </p:txBody>
      </p:sp>
    </p:spTree>
    <p:extLst>
      <p:ext uri="{BB962C8B-B14F-4D97-AF65-F5344CB8AC3E}">
        <p14:creationId xmlns:p14="http://schemas.microsoft.com/office/powerpoint/2010/main" val="1056839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时候将到，如今就是了，那真正拜父的，要用心灵和诚实拜他，因为父要这样的人拜他。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在敬拜中享受安息，在安息中享受敬拜！</a:t>
            </a:r>
          </a:p>
        </p:txBody>
      </p:sp>
    </p:spTree>
    <p:extLst>
      <p:ext uri="{BB962C8B-B14F-4D97-AF65-F5344CB8AC3E}">
        <p14:creationId xmlns:p14="http://schemas.microsoft.com/office/powerpoint/2010/main" val="3357063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100172</TotalTime>
  <Words>1700</Words>
  <Application>Microsoft Office PowerPoint</Application>
  <PresentationFormat>Widescreen</PresentationFormat>
  <Paragraphs>101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Gill Sans MT</vt:lpstr>
      <vt:lpstr>Office Theme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212</cp:revision>
  <dcterms:created xsi:type="dcterms:W3CDTF">2010-03-20T17:46:04Z</dcterms:created>
  <dcterms:modified xsi:type="dcterms:W3CDTF">2024-11-30T20:06:41Z</dcterms:modified>
</cp:coreProperties>
</file>