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1"/>
  </p:sldMasterIdLst>
  <p:notesMasterIdLst>
    <p:notesMasterId r:id="rId32"/>
  </p:notesMasterIdLst>
  <p:sldIdLst>
    <p:sldId id="1635" r:id="rId2"/>
    <p:sldId id="1637" r:id="rId3"/>
    <p:sldId id="1638" r:id="rId4"/>
    <p:sldId id="1659" r:id="rId5"/>
    <p:sldId id="1660" r:id="rId6"/>
    <p:sldId id="1639" r:id="rId7"/>
    <p:sldId id="1641" r:id="rId8"/>
    <p:sldId id="1671" r:id="rId9"/>
    <p:sldId id="1672" r:id="rId10"/>
    <p:sldId id="1673" r:id="rId11"/>
    <p:sldId id="1612" r:id="rId12"/>
    <p:sldId id="1599" r:id="rId13"/>
    <p:sldId id="1647" r:id="rId14"/>
    <p:sldId id="1648" r:id="rId15"/>
    <p:sldId id="1674" r:id="rId16"/>
    <p:sldId id="1649" r:id="rId17"/>
    <p:sldId id="1675" r:id="rId18"/>
    <p:sldId id="1643" r:id="rId19"/>
    <p:sldId id="1676" r:id="rId20"/>
    <p:sldId id="1605" r:id="rId21"/>
    <p:sldId id="1677" r:id="rId22"/>
    <p:sldId id="1678" r:id="rId23"/>
    <p:sldId id="1679" r:id="rId24"/>
    <p:sldId id="1651" r:id="rId25"/>
    <p:sldId id="1650" r:id="rId26"/>
    <p:sldId id="1680" r:id="rId27"/>
    <p:sldId id="1681" r:id="rId28"/>
    <p:sldId id="1662" r:id="rId29"/>
    <p:sldId id="1617" r:id="rId30"/>
    <p:sldId id="168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5439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87717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421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54643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0754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21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3330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549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050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28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748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525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745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读  经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腓立比书 </a:t>
            </a:r>
            <a:r>
              <a:rPr lang="en-US" altLang="zh-CN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4:1-13</a:t>
            </a:r>
            <a:endParaRPr lang="en-US" altLang="zh-TW" sz="54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044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我所亲爱、所想念的弟兄们，你们就是我的喜乐，我的冠冕。我亲爱的弟兄，你们应当靠主站立得稳。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我劝友阿爹和循都基，要在主里同心。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我也求你这真实同负一轭的，帮助这两个女人，因为她们在福音上曾与我一同劳苦；还有革利免，并其余和我一同做工的，他们的名字都在生命册上。</a:t>
            </a:r>
          </a:p>
        </p:txBody>
      </p:sp>
    </p:spTree>
    <p:extLst>
      <p:ext uri="{BB962C8B-B14F-4D97-AF65-F5344CB8AC3E}">
        <p14:creationId xmlns:p14="http://schemas.microsoft.com/office/powerpoint/2010/main" val="34077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你们要靠主常常喜乐。我再说，你们要喜乐。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当叫众人知道你们谦让的心。主已经近了。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应当一无挂虑，只要凡事藉着祷告、祈求，和感谢，将你们所要的告诉上帝。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上帝所赐、出人意外的平安必在基督耶稣里保守你们的心怀意念。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弟兄们，我还有未尽的话：凡是真实的、可敬的、公义的、清洁的、可爱的、有美名的，若有甚么德行，若有甚么称赞，这些事你们都要思念。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你们在我身上所学习的，所领受的，所听见的，所看见的，这些事你们都要去行，赐平安的上帝就必与你们同在。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我靠主大大地喜乐，因为你们思念我的心如今又发生；你们向来就思念我，只是没得机会。</a:t>
            </a:r>
          </a:p>
        </p:txBody>
      </p:sp>
    </p:spTree>
    <p:extLst>
      <p:ext uri="{BB962C8B-B14F-4D97-AF65-F5344CB8AC3E}">
        <p14:creationId xmlns:p14="http://schemas.microsoft.com/office/powerpoint/2010/main" val="276364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我并不是因缺乏说这话；我无论在甚么景况都可以知足，这是我已经学会了。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我知道怎样处卑贱，也知道怎样处丰富；或饱足，或饥饿；或有余，或缺乏，随事随在，我都得了秘诀。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我靠着那加给我力量的，凡事都能做。</a:t>
            </a:r>
          </a:p>
        </p:txBody>
      </p:sp>
    </p:spTree>
    <p:extLst>
      <p:ext uri="{BB962C8B-B14F-4D97-AF65-F5344CB8AC3E}">
        <p14:creationId xmlns:p14="http://schemas.microsoft.com/office/powerpoint/2010/main" val="289397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证 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凡事谢恩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377E9C-9A09-3FE7-9B58-425D76944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0" y="-16562"/>
            <a:ext cx="1221921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1B7651-3E2A-A7DE-3189-8F6DCCE75F70}"/>
              </a:ext>
            </a:extLst>
          </p:cNvPr>
          <p:cNvSpPr txBox="1"/>
          <p:nvPr/>
        </p:nvSpPr>
        <p:spPr>
          <a:xfrm>
            <a:off x="7865805" y="6265057"/>
            <a:ext cx="4325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highlight>
                  <a:srgbClr val="00FFFF"/>
                </a:highlight>
              </a:rPr>
              <a:t>1620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00FFFF"/>
                </a:highlight>
              </a:rPr>
              <a:t>年</a:t>
            </a:r>
            <a:r>
              <a:rPr lang="en-US" altLang="zh-CN" sz="3200" b="1" dirty="0">
                <a:solidFill>
                  <a:srgbClr val="FF0000"/>
                </a:solidFill>
                <a:highlight>
                  <a:srgbClr val="00FFFF"/>
                </a:highlight>
              </a:rPr>
              <a:t>11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00FFFF"/>
                </a:highlight>
              </a:rPr>
              <a:t>月，五月花号</a:t>
            </a:r>
            <a:endParaRPr lang="en-US" sz="3200" b="1" dirty="0">
              <a:solidFill>
                <a:srgbClr val="FF0000"/>
              </a:solidFill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90936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BF896E-29A5-2BCE-8153-86210193B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245D3D0-DD01-3FDA-7E38-EE1450A33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AB35CE-7205-31B3-8378-214B5F439ACA}"/>
              </a:ext>
            </a:extLst>
          </p:cNvPr>
          <p:cNvSpPr txBox="1"/>
          <p:nvPr/>
        </p:nvSpPr>
        <p:spPr>
          <a:xfrm>
            <a:off x="8316686" y="6265057"/>
            <a:ext cx="38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highlight>
                  <a:srgbClr val="00FFFF"/>
                </a:highlight>
              </a:rPr>
              <a:t>1621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00FFFF"/>
                </a:highlight>
              </a:rPr>
              <a:t>年秋，感恩聚会</a:t>
            </a:r>
            <a:endParaRPr lang="en-US" sz="3200" b="1" dirty="0">
              <a:solidFill>
                <a:srgbClr val="FF0000"/>
              </a:solidFill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54880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C71922-804D-CFDE-B380-38882126E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C290598-D98E-BAB1-DFCA-E17A7F588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EF26AC1-43CB-77A2-7FE1-785936B51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2096156-FD3E-2A87-75A3-F3B91971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6DB3253-A70E-264B-3853-E3E754F2A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844AA24-9DCA-7A8D-396C-C6AA01FF4F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55A06D1-561C-E9D8-8724-4D0E844563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D3000B7-CC28-F2A9-1D87-3DBBCAF49F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BC4DAFB-A757-04DF-354E-3372453E8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B9020C3-ED1F-DBB8-8578-6D6E217EB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783E96D-447D-2195-B94C-EADAD420E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018CF35-F6A5-3403-EA15-21B73E334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2E0A29D-C4FB-CF3B-DE61-B1BDC71E6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D84CE355-0398-66F7-BA1B-598073C2D325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你们要靠主常常喜乐。我再说，你们要喜乐。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当叫众人知道你们谦让的心。主已经近了。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应当一无挂虑，只要凡事藉着祷告、祈求，和感谢，将你们所要的告诉上帝。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上帝所赐、出人意外的平安必在基督耶稣里保守你们的心怀意念。</a:t>
            </a:r>
          </a:p>
        </p:txBody>
      </p:sp>
    </p:spTree>
    <p:extLst>
      <p:ext uri="{BB962C8B-B14F-4D97-AF65-F5344CB8AC3E}">
        <p14:creationId xmlns:p14="http://schemas.microsoft.com/office/powerpoint/2010/main" val="908990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C284AE-27EA-4AF7-5BB2-7580E9B01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FEEF4C8-1700-3180-88E2-C0FF6D2FA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D28AEE-F859-7D28-3328-9532665F3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0E88540-A65A-DD77-10F7-1E0C38C8A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366EB01-F88E-E9EA-8482-3BF6F7249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0C2B20D-5349-553B-8CD1-8CADEEF52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36DA052-209E-EFC1-899D-BD8484D73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3CDEC25-565D-09BB-7A12-3629C95350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C4461AA-1F84-6E33-139D-7D4B5074B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8F7B169-2670-2A31-B236-5B557166A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AD983D5-AB36-CAB6-DE39-D11C0B1C2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118EFBD-D4CA-50C0-4BF8-B4261803E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DC5FCCF-427F-F411-F4DC-B3C050CAC2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73ED7A80-4232-435F-37C6-D0FEA11C42B7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帖撒罗尼迦前书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要常常喜乐，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不住地祷告，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凡事谢恩；因为这是上帝在基督耶稣里向你们所定的旨意。</a:t>
            </a:r>
          </a:p>
        </p:txBody>
      </p:sp>
    </p:spTree>
    <p:extLst>
      <p:ext uri="{BB962C8B-B14F-4D97-AF65-F5344CB8AC3E}">
        <p14:creationId xmlns:p14="http://schemas.microsoft.com/office/powerpoint/2010/main" val="22537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一、主内的感恩带来喜乐。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68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我所亲爱、所想念的弟兄们，你们就是我的喜乐，我的冠冕。我亲爱的弟兄，你们应当靠主站立得稳。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我劝友阿爹和循都基，要在主里同心。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我也求你这真实同负一轭的，帮助这两个女人，因为她们在福音上曾与我一同劳苦；还有革利免，并其余和我一同做工的，他们的名字都在生命册上。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你们要靠主常常喜乐。我再说，你们要喜乐。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当叫众人知道你们谦让的心。主已经近了。</a:t>
            </a:r>
          </a:p>
        </p:txBody>
      </p:sp>
    </p:spTree>
    <p:extLst>
      <p:ext uri="{BB962C8B-B14F-4D97-AF65-F5344CB8AC3E}">
        <p14:creationId xmlns:p14="http://schemas.microsoft.com/office/powerpoint/2010/main" val="1399184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、个人被监禁。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弟兄们，我愿意你们知道，我所遭遇的事更是叫福音兴旺，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以致我受的捆锁在御营全军和其余的人中，已经显明是为基督的缘故。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并且那在主里的弟兄多半因我受的捆锁就笃信不疑，越发放胆传上帝的道，无所惧怕。</a:t>
            </a:r>
          </a:p>
        </p:txBody>
      </p:sp>
    </p:spTree>
    <p:extLst>
      <p:ext uri="{BB962C8B-B14F-4D97-AF65-F5344CB8AC3E}">
        <p14:creationId xmlns:p14="http://schemas.microsoft.com/office/powerpoint/2010/main" val="3186013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、教会内部的反对和批评。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有的传基督是出于嫉妒纷争，也有的是出于好意。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这一等是出于爱心，知道我是为辩明福音设立的；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那一等传基督是出于结党，并不诚实，意思要加增我捆锁的苦楚。</a:t>
            </a:r>
          </a:p>
        </p:txBody>
      </p:sp>
    </p:spTree>
    <p:extLst>
      <p:ext uri="{BB962C8B-B14F-4D97-AF65-F5344CB8AC3E}">
        <p14:creationId xmlns:p14="http://schemas.microsoft.com/office/powerpoint/2010/main" val="4179405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AAAAC4-AEEC-C384-0283-FB6AF4E21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F9EAD93-6C4D-0E1B-9A17-486497CC8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8392DF-20E8-6D22-AA66-21548C764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1FE270E-3119-43AE-2FFC-46664DB15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3455658-D18F-EC60-79D5-58F614B5E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16039A6-2E3B-B822-6F55-0BE3B45CB0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00B9F3E-7D72-90C0-F3DA-809E2A98B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A06D0B1-F45B-4232-3C27-E2446048E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A11066-A0C5-70C0-83BE-7A40C5459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3F4E2E7-A476-816F-FFCC-C51252D2C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C313917-44EE-2FA4-11E5-54D3234831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25C2127-3302-C64C-0FE7-0F6E67AE68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5D95491-DFDA-B2E5-C8BD-0A7AF499C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DA7D4575-C585-A553-D96D-9DB57B67BC2A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这有何妨呢？或是假意，或是真心，无论怎样，基督究竟被传开了。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为此，我就欢喜，并且还要欢喜；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因为我知道，这事藉着你们的祈祷和耶稣基督之灵的帮助，终必叫我得救。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1456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、教会肢体之间有纷争。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我劝友阿爹和循都基，要在主里同心。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我也求你这真实同负一轭的，帮助这两个女人，因为她们在福音上曾与我一同劳苦；还有革利免，并其余和我一同做工的，他们的名字都在生命册上。</a:t>
            </a:r>
          </a:p>
        </p:txBody>
      </p:sp>
    </p:spTree>
    <p:extLst>
      <p:ext uri="{BB962C8B-B14F-4D97-AF65-F5344CB8AC3E}">
        <p14:creationId xmlns:p14="http://schemas.microsoft.com/office/powerpoint/2010/main" val="3423802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258E57-0E20-D7C4-37FB-87B54ED48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5B36722-6169-5FB2-69AE-92C89DFCD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E76B5F-7AC1-DD1B-7E59-DBF867C9E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06C41C5-73C1-61CD-B95B-DB54D69BAB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84551DF-8B16-3F49-FBED-156A4DB0D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05F57A9-FAFB-C5C9-6CBD-915AD4203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7865FE2-8AF8-8FC7-E679-3BCDD2F35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B3F5305-8B6B-EBAB-954D-DCF8DAF558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DE84014-4C30-9253-D71F-EF11D9DC9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3F5631B-BE1E-A905-CCB3-A6431259F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EC4036D-F51B-9E88-8A4C-19727578C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B5CB411-44FF-0D39-7AE3-78DBC85FE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62CC061-8748-7F30-9CF8-EAA0108DFC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AE52E44E-03AC-E477-4C89-E568C2F1706B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一、主内的感恩带来喜乐。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二、主内的感恩带来平安。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045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08155" y="1"/>
            <a:ext cx="11906864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应当一无挂虑，只要凡事藉着祷告、祈求，和感谢，将你们所要的告诉上帝。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上帝所赐、出人意外的平安必在基督耶稣里保守你们的心怀意念。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弟兄们，我还有未尽的话：凡是真实的、可敬的、公义的、清洁的、可爱的、有美名的，若有甚么德行，若有甚么称赞，这些事你们都要思念。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你们在我身上所学习的，所领受的，所听见的，所看见的，这些事你们都要去行，赐平安的上帝就必与你们同在。</a:t>
            </a:r>
          </a:p>
        </p:txBody>
      </p:sp>
    </p:spTree>
    <p:extLst>
      <p:ext uri="{BB962C8B-B14F-4D97-AF65-F5344CB8AC3E}">
        <p14:creationId xmlns:p14="http://schemas.microsoft.com/office/powerpoint/2010/main" val="3388140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82532D-DA6A-73D3-20F8-E9E539BEB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3E3546C-30E3-88E6-E53E-E6BAF367F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3091344-6744-8CC0-20FD-81C876F5C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B9AA39B-DF1D-D7AC-5F2B-81F174CBA8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5487A4-2207-A5C0-2494-E834A732E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B464F3-7DD1-2B79-2554-81C780B80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DC6195E-92CD-6051-FF85-BFB6DE0E6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7D2420B-6F0D-4CA5-A416-3089CF7522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607786-698D-BD4C-BBED-9BF02E5AA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7505570-D902-7011-5822-0D4B0BA3C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0D31D21-3513-A39D-A5AA-C5F7C6A950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6333E04-6F6A-5BAB-1B8A-127E1EDBC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0A88C6A-C597-E030-0DE6-ADB919A07A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EA52F4E-10F8-4563-0DB7-B07F7AC82983}"/>
              </a:ext>
            </a:extLst>
          </p:cNvPr>
          <p:cNvSpPr/>
          <p:nvPr/>
        </p:nvSpPr>
        <p:spPr>
          <a:xfrm>
            <a:off x="108155" y="1"/>
            <a:ext cx="11906864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因为我知道，这事藉着你们的祈祷和耶稣基督之灵的帮助，终必叫我得救。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照着我所切慕、所盼望的，没有一事叫我羞愧。只要凡事放胆，无论是生是死，总叫基督在我身上照常显大。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因我活着就是基督，我死了就有益处。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但我在肉身活着，若成就我工夫的果子，我就不知道该挑选甚么。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我正在两难之间，情愿离世与基督同在，因为这是好得无比的。</a:t>
            </a:r>
          </a:p>
        </p:txBody>
      </p:sp>
    </p:spTree>
    <p:extLst>
      <p:ext uri="{BB962C8B-B14F-4D97-AF65-F5344CB8AC3E}">
        <p14:creationId xmlns:p14="http://schemas.microsoft.com/office/powerpoint/2010/main" val="3202868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、感恩使我们专注于上帝的恩典，而不是环境。</a:t>
            </a:r>
          </a:p>
        </p:txBody>
      </p:sp>
    </p:spTree>
    <p:extLst>
      <p:ext uri="{BB962C8B-B14F-4D97-AF65-F5344CB8AC3E}">
        <p14:creationId xmlns:p14="http://schemas.microsoft.com/office/powerpoint/2010/main" val="3766661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81F7D1-677C-BA83-BA8C-079B49034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BF686E8-42EF-A443-3A03-67E4BAE03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BC85D0B-2F41-CFA7-F9C0-17873CA100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E67B686-EE64-C529-5679-2231E73A5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A9DC287-A3C2-315E-B36B-FFC7DED293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446C07F-B07E-6C20-DE15-964152356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56C0ECE-6CC3-4260-B1D7-50ED51F84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A1B5B95-64BA-EBD5-EEB2-C90B39913B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42E849D-E141-6649-EE00-D8811DBE9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A015AF7-D8C3-900D-06DA-4B1F8C474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B76AE57-16DF-BE76-0E82-842F0C127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B4B417E-1DB3-5988-6E89-23271C73D1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E5C5882-D084-3771-5005-B6FE0A532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B8C37F2F-5335-99F5-C39C-6487AE0094D8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、感恩使我们专注于上帝的恩典，而不是环境。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、感恩培养我们对上帝的信心和依靠。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293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477CD6-41A3-DAFF-EB05-E0A5E0B60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101705-D7D7-828C-0088-7978707F8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80E949-8034-63B2-46B1-0C8F62CE5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A1F1233-A114-A09F-4CAD-713975545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4E91B0B-E6E1-AF94-652E-8552836C66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9E86C01-B428-2757-BDEF-3DFE60FF2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8151258-CAB7-1CDD-2FF8-B08453D01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23AE653-B2A1-CCCA-A670-838732261B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99EE2EF-F488-D89F-1F54-6B6E2BAEF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12D160D-0485-663E-9372-B8AED95514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28EE3AD-D603-5C14-9672-B658D92508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9FE89ED-F269-5965-D5AA-905822F5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F8842C3-AA3B-3397-54BA-B65C4BFB9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CB8D1A62-C120-2929-CB7F-08F2D1D9624D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、感恩使我们专注于上帝的恩典，而不是环境。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、感恩培养我们对上帝的信心和依靠。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、感恩帮助我们保持谦卑，交托重担给上帝。</a:t>
            </a:r>
          </a:p>
        </p:txBody>
      </p:sp>
    </p:spTree>
    <p:extLst>
      <p:ext uri="{BB962C8B-B14F-4D97-AF65-F5344CB8AC3E}">
        <p14:creationId xmlns:p14="http://schemas.microsoft.com/office/powerpoint/2010/main" val="1097306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8C542F-E001-266A-3811-4ECCCE9B4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B4B5172-CAD9-0262-F5F4-F506310A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1F305C-5861-BAA7-8708-69BA5AB95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9D35CB5-8BC9-ED01-3ED1-336CB7490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154BDE5-A87F-24FC-5E5F-FFEEEE169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5EC5BB-C3D7-5402-F541-2A4B972A2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F621C84-146F-FE02-EC19-222883AE6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5F2CD9F-1254-7292-BA66-5BBB41182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A132FE1-5EF7-A65E-D0DC-A600CC90B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A0DC12F-0FEB-0EDC-D34E-9429CECA94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81929EC-974C-8A7E-535D-A6DB1F0C4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0810E54-7EAE-E1CC-22F6-32406963C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6F676E1-BE0C-EB56-7EC6-4C7DFCD4D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52412449-916E-02AA-4DEF-AFE24960CD1D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一、主内的感恩带来喜乐。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二、主内的感恩带来平安。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三、主内的感恩带来知足。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847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我靠主大大地喜乐，因为你们思念我的心如今又发生；你们向来就思念我，只是没得机会。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我并不是因缺乏说这话；我无论在甚么景况都可以知足，这是我已经学会了。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我知道怎样处卑贱，也知道怎样处丰富；或饱足，或饥饿；或有余，或缺乏，随事随在，我都得了秘诀。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我靠着那加给我力量的，凡事都能做。</a:t>
            </a:r>
          </a:p>
        </p:txBody>
      </p:sp>
    </p:spTree>
    <p:extLst>
      <p:ext uri="{BB962C8B-B14F-4D97-AF65-F5344CB8AC3E}">
        <p14:creationId xmlns:p14="http://schemas.microsoft.com/office/powerpoint/2010/main" val="4087113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、感恩让我们意识到上帝的供应，从而带来知足。</a:t>
            </a:r>
          </a:p>
        </p:txBody>
      </p:sp>
    </p:spTree>
    <p:extLst>
      <p:ext uri="{BB962C8B-B14F-4D97-AF65-F5344CB8AC3E}">
        <p14:creationId xmlns:p14="http://schemas.microsoft.com/office/powerpoint/2010/main" val="1021093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270F5F-79C9-2303-2339-3F35D8956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F5B90E-011F-8197-0E50-5EC7DCE34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49D4E6-BB78-DA6B-EC22-55920A2E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F44D55-A150-88A0-7927-9EACCEEAF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B5A04BE-D221-AF65-F393-FDB0A1AA25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8E954BF-3BFB-E43D-75E6-ED61F6852E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3610EAF-01E1-A7E8-7D6F-16524E230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1036E0F-8099-66B9-B256-782942678B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CAE1613-E0B3-8C28-BA9E-665377678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7BCEC8E-7782-9F78-C857-4F157C4E0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23990A5-28F4-511A-1950-558404ED7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3B64C8E-180B-5134-7990-593D3CF4C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415B475-0169-4E15-3509-BCDA3F64B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8404805E-2BE3-1D51-30EC-826524ABDE5B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、感恩让我们意识到上帝的供应，从而带来知足。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、感恩培养我们对上帝的信心。</a:t>
            </a:r>
          </a:p>
        </p:txBody>
      </p:sp>
    </p:spTree>
    <p:extLst>
      <p:ext uri="{BB962C8B-B14F-4D97-AF65-F5344CB8AC3E}">
        <p14:creationId xmlns:p14="http://schemas.microsoft.com/office/powerpoint/2010/main" val="30248569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CB6E06-81D2-C4F7-5B23-6592156FD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5FDB474-6578-3105-4A7B-155286D97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CDD8547-2091-2B56-90B5-6D9D703E9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2B9C8AB-8858-ED5E-747D-DD0082427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0560757-5B36-1611-F7A5-CE7C7E6E1B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F5A64E6-7698-7E1A-8B1B-C104DF7B3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88B8F3C-B759-F0A6-2775-D7A90894C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E85CFF2-71C6-817A-F49E-C1C980947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7E3C44F-1E65-C39F-396C-CA1FB3F30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1C29971-5657-C522-180D-C6D3F33DB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FD12C9F-91A9-0BE9-5530-75C8300B1B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8743E20-1109-674C-6D32-F81A59685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CE5A87B-70D8-30BE-2332-572D4EDF3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3F609337-78F0-E1B1-AD2E-BAB7B6EC6460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、感恩让我们意识到上帝的供应，从而带来知足。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、感恩培养我们对上帝的信心。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、感恩帮助我们调整对生活的期望。</a:t>
            </a:r>
          </a:p>
        </p:txBody>
      </p:sp>
    </p:spTree>
    <p:extLst>
      <p:ext uri="{BB962C8B-B14F-4D97-AF65-F5344CB8AC3E}">
        <p14:creationId xmlns:p14="http://schemas.microsoft.com/office/powerpoint/2010/main" val="40009371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提摩太前书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6:6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然而，敬虔加上知足的心便是大利了；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6:7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因为我们没有带甚么到世上来，也不能带甚么去。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6:8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只要有衣有食，就当知足。</a:t>
            </a:r>
          </a:p>
        </p:txBody>
      </p:sp>
    </p:spTree>
    <p:extLst>
      <p:ext uri="{BB962C8B-B14F-4D97-AF65-F5344CB8AC3E}">
        <p14:creationId xmlns:p14="http://schemas.microsoft.com/office/powerpoint/2010/main" val="10568392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一、主内的感恩带来喜乐。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二、主内的感恩带来平安。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三、主内的感恩带来知足。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063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875C56-9AEA-025A-DB02-111820AB6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41B5251-4D4B-5BE7-9221-C7A70BA39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CDC95D2-EC4F-0AF5-EBA2-5CB4A76B8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5FB4CCA-E2B8-53A1-A3F7-AF186B9CF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F8A97B0-C386-B72E-C608-3FEC540DA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F0156D6-5D1A-3756-7A56-0DE0388F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C8F6EE5-1142-E2B2-13C9-4EABACB22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0F9A065-FCCA-2408-BE6B-5ED67A77C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58E393-CE81-542A-D150-DD97CBAF0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CF9B14C-01EF-46D5-EA08-E3F19D4F60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0931644-DA8F-5309-F134-C9B97B2F5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F62B476-816F-6012-36C8-8C320571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D41F397-7D97-CE11-46B6-F2A0DB489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7794DB70-6A2F-DB8C-4707-7E076039A3DD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应当一无挂虑，只要凡事藉着祷告、祈求，和感谢，将你们所要的告诉上帝。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上帝所赐、出人意外的平安必在基督耶稣里保守你们的心怀意念。</a:t>
            </a:r>
          </a:p>
        </p:txBody>
      </p:sp>
    </p:spTree>
    <p:extLst>
      <p:ext uri="{BB962C8B-B14F-4D97-AF65-F5344CB8AC3E}">
        <p14:creationId xmlns:p14="http://schemas.microsoft.com/office/powerpoint/2010/main" val="23926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95963</TotalTime>
  <Words>1904</Words>
  <Application>Microsoft Office PowerPoint</Application>
  <PresentationFormat>Widescreen</PresentationFormat>
  <Paragraphs>92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208</cp:revision>
  <dcterms:created xsi:type="dcterms:W3CDTF">2010-03-20T17:46:04Z</dcterms:created>
  <dcterms:modified xsi:type="dcterms:W3CDTF">2024-11-07T21:10:45Z</dcterms:modified>
</cp:coreProperties>
</file>