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8"/>
  </p:notesMasterIdLst>
  <p:sldIdLst>
    <p:sldId id="1635" r:id="rId2"/>
    <p:sldId id="1637" r:id="rId3"/>
    <p:sldId id="1638" r:id="rId4"/>
    <p:sldId id="1660" r:id="rId5"/>
    <p:sldId id="1661" r:id="rId6"/>
    <p:sldId id="163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路加福音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4:16-30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耶稣来到拿撒勒，就是他长大的地方。在安息日，照他平常的规矩进了会堂，站起来要念圣经。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有人把先知以赛亚的书交给他，他就打开，找到一处写着说：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主的灵在我身上，因为他用膏膏我，叫我传福音给贫穷的人；差遣我报告：被掳的得释放，瞎眼的得看见，叫那受压制的得自由，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报告　神悦纳人的禧年。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于是把书卷起来，交还执事，就坐下。会堂里的人都定睛看他。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耶稣对他们说：「今天这经应验在你们耳中了。」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众人都称赞他，并希奇他口中所出的恩言；又说：「这不是约瑟的儿子吗？」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耶稣对他们说：「你们必引这俗语向我说：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医生，你医治自己吧！我们听见你在迦百农所行的事，也当行在你自己家乡里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」；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48921-EB16-D1B9-5C78-C44A07926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E910D8C-5EF1-0B9D-709F-33BF88969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E2F485-2C1E-01BC-7535-DD3C86BE1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D77E4C-1D9E-9A12-D922-A9C3A3B8A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83685CF-DF53-F511-8E01-B62E4504B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BCF771-F171-6217-2810-A2E556684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E9FBFE-FA65-697E-C335-D8A4DDFD5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8407319-F042-B3AC-206D-A049AE86E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828D9D4-DF49-48C2-42A4-6702443C1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24B684E-8B53-EADE-F9BF-C3082E9C9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57655F3-94A3-D2F9-BADA-B56C2E90E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1359285-326D-F749-9364-7102136F8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9798FB4-A807-9155-C0E3-B52CE01D8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856B73E8-FC6A-9A48-EF1B-7FE4F2BA5B8E}"/>
              </a:ext>
            </a:extLst>
          </p:cNvPr>
          <p:cNvSpPr/>
          <p:nvPr/>
        </p:nvSpPr>
        <p:spPr>
          <a:xfrm>
            <a:off x="-8980" y="1"/>
            <a:ext cx="12209655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又说：「我实在告诉你们，没有先知在自己家乡被人悦纳的。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我对你们说实话，当以利亚的时候，天闭塞了三年零六个月，遍地有大饥荒，那时，以色列中有许多寡妇，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以利亚并没有奉差往她们一个人那里去，只奉差往西顿的撒勒法一个寡妇那里去。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先知以利沙的时候，以色列中有许多长大麻疯的，但内中除了叙利亚国的乃缦，没有一个得洁净的。」</a:t>
            </a:r>
          </a:p>
        </p:txBody>
      </p:sp>
    </p:spTree>
    <p:extLst>
      <p:ext uri="{BB962C8B-B14F-4D97-AF65-F5344CB8AC3E}">
        <p14:creationId xmlns:p14="http://schemas.microsoft.com/office/powerpoint/2010/main" val="356892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FD919C-BCC7-8603-0B86-DEB9E927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3AB0612-CAB3-00D7-46ED-B8C1157C2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9497FF-9F5D-0B9C-3F1D-335CDE628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C2123A-76E8-9EF8-06DC-F6703C882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9D8E86-CBCC-F911-CFE8-010581AFE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2D2D05-DD1F-6FF9-B231-A15764825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1D8A18C-FF35-ED92-8C4B-328F1E4A38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731F57B-8C21-1FFF-6690-3A118293F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364A9E3-0D30-5A1C-EB70-7BA0705A5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647414B-DBEC-CE3B-D36E-EF3F64EA2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E4B14C2-C4F5-18EA-86B0-3566C86DC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B7E49F6-6148-24F4-606F-032A622A1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7D5D2EA-8098-52AE-D3BB-1F01D40B7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0B898CA5-A6A6-F3B8-4946-296093AE847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会堂里的人听见这话，都怒气满胸，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就起来撵他出城（他们的城造在山上）；他们带他到山崖，要把他推下去。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他却从他们中间直行，过去了。</a:t>
            </a:r>
          </a:p>
        </p:txBody>
      </p:sp>
    </p:spTree>
    <p:extLst>
      <p:ext uri="{BB962C8B-B14F-4D97-AF65-F5344CB8AC3E}">
        <p14:creationId xmlns:p14="http://schemas.microsoft.com/office/powerpoint/2010/main" val="202497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422787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耶稣是救主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孙通牧师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98998</TotalTime>
  <Words>489</Words>
  <Application>Microsoft Office PowerPoint</Application>
  <PresentationFormat>Widescreen</PresentationFormat>
  <Paragraphs>23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207</cp:revision>
  <dcterms:created xsi:type="dcterms:W3CDTF">2010-03-20T17:46:04Z</dcterms:created>
  <dcterms:modified xsi:type="dcterms:W3CDTF">2024-10-25T22:32:21Z</dcterms:modified>
</cp:coreProperties>
</file>