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8" r:id="rId1"/>
  </p:sldMasterIdLst>
  <p:notesMasterIdLst>
    <p:notesMasterId r:id="rId33"/>
  </p:notesMasterIdLst>
  <p:sldIdLst>
    <p:sldId id="1635" r:id="rId2"/>
    <p:sldId id="1637" r:id="rId3"/>
    <p:sldId id="1638" r:id="rId4"/>
    <p:sldId id="1659" r:id="rId5"/>
    <p:sldId id="1660" r:id="rId6"/>
    <p:sldId id="1661" r:id="rId7"/>
    <p:sldId id="1639" r:id="rId8"/>
    <p:sldId id="1641" r:id="rId9"/>
    <p:sldId id="1612" r:id="rId10"/>
    <p:sldId id="1599" r:id="rId11"/>
    <p:sldId id="1647" r:id="rId12"/>
    <p:sldId id="1648" r:id="rId13"/>
    <p:sldId id="1649" r:id="rId14"/>
    <p:sldId id="1643" r:id="rId15"/>
    <p:sldId id="1636" r:id="rId16"/>
    <p:sldId id="1605" r:id="rId17"/>
    <p:sldId id="1651" r:id="rId18"/>
    <p:sldId id="1650" r:id="rId19"/>
    <p:sldId id="1662" r:id="rId20"/>
    <p:sldId id="1663" r:id="rId21"/>
    <p:sldId id="1652" r:id="rId22"/>
    <p:sldId id="1664" r:id="rId23"/>
    <p:sldId id="1655" r:id="rId24"/>
    <p:sldId id="1657" r:id="rId25"/>
    <p:sldId id="1658" r:id="rId26"/>
    <p:sldId id="1665" r:id="rId27"/>
    <p:sldId id="1606" r:id="rId28"/>
    <p:sldId id="1666" r:id="rId29"/>
    <p:sldId id="1669" r:id="rId30"/>
    <p:sldId id="1667" r:id="rId31"/>
    <p:sldId id="1617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1E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557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10/3/2024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8418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>
              <a:buClr>
                <a:schemeClr val="dk1"/>
              </a:buClr>
              <a:buSzPts val="275"/>
            </a:pPr>
            <a:endParaRPr sz="1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29782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454392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687717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421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54643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0754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21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633300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5493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0505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6282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748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525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745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05" y="1542402"/>
            <a:ext cx="12200370" cy="27149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读  经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罗马书 </a:t>
            </a:r>
            <a:r>
              <a:rPr lang="en-US" altLang="zh-CN" sz="54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12:1-21</a:t>
            </a:r>
            <a:endParaRPr lang="en-US" altLang="zh-TW" sz="54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044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所以，弟兄们，我以上帝的慈悲劝你们，将身体献上，当作活祭，是圣洁的，是上帝所喜悦的；你们如此事奉乃是理所当然的。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不要效法这个世界，只要心意更新而变化，叫你们察验何为上帝的善良、纯全、可喜悦的旨意。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我凭着所赐我的恩对你们各人说：不要看自己过于所当看的；要照着上帝所分给各人信心的大小，看得合乎中道。</a:t>
            </a:r>
          </a:p>
        </p:txBody>
      </p:sp>
    </p:spTree>
    <p:extLst>
      <p:ext uri="{BB962C8B-B14F-4D97-AF65-F5344CB8AC3E}">
        <p14:creationId xmlns:p14="http://schemas.microsoft.com/office/powerpoint/2010/main" val="340775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正如我们一个身子上有好些肢体，肢体也不都是一样的用处。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我们这许多人，在基督里成为一身，互相联络作肢体，也是如此。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按我们所得的恩赐，各有不同。或说预言，就当照着信心的程度说预言；</a:t>
            </a:r>
          </a:p>
        </p:txBody>
      </p:sp>
    </p:spTree>
    <p:extLst>
      <p:ext uri="{BB962C8B-B14F-4D97-AF65-F5344CB8AC3E}">
        <p14:creationId xmlns:p14="http://schemas.microsoft.com/office/powerpoint/2010/main" val="130226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或作执事，就当专一执事；或作教导的，就当专一教导；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或作劝化的，就当专一劝化；施舍的，就当诚实；治理的，就当殷勤；怜悯人的，就当甘心。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爱人不可虚假。恶，要厌恶；善，要亲近。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爱弟兄，要彼此亲热；恭敬人，要彼此推让。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殷勤，不可懒惰；要心里火热，常常服事主。</a:t>
            </a:r>
          </a:p>
        </p:txBody>
      </p:sp>
    </p:spTree>
    <p:extLst>
      <p:ext uri="{BB962C8B-B14F-4D97-AF65-F5344CB8AC3E}">
        <p14:creationId xmlns:p14="http://schemas.microsoft.com/office/powerpoint/2010/main" val="2763649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在指望中要喜乐；在患难中要忍耐；祷告要恒切。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圣徒缺乏，要帮补；客，要一味地款待。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逼迫你们的，要给他们祝福；只要祝福，不可咒诅。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与喜乐的人要同乐；与哀哭的人要同哭。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要彼此同心；不要志气高大，倒要俯就卑微的人。不要自以为聪明。</a:t>
            </a:r>
          </a:p>
        </p:txBody>
      </p:sp>
    </p:spTree>
    <p:extLst>
      <p:ext uri="{BB962C8B-B14F-4D97-AF65-F5344CB8AC3E}">
        <p14:creationId xmlns:p14="http://schemas.microsoft.com/office/powerpoint/2010/main" val="289397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278295"/>
            <a:ext cx="11857703" cy="6446969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不要以恶报恶；众人以为美的事要留心去做。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若是能行，总要尽力与众人和睦。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亲爱的弟兄，不要自己伸冤，宁可让步，听凭主怒；因为经上记着：「主说：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伸冤在我，我必报应。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所以，「你的仇敌若饿了，就给他吃，若渴了，就给他喝；因为你这样行就是把炭火堆在他的头上。」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你不可为恶所胜，反要以善胜恶。</a:t>
            </a:r>
          </a:p>
        </p:txBody>
      </p:sp>
    </p:spTree>
    <p:extLst>
      <p:ext uri="{BB962C8B-B14F-4D97-AF65-F5344CB8AC3E}">
        <p14:creationId xmlns:p14="http://schemas.microsoft.com/office/powerpoint/2010/main" val="312686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Google Shape;441;p73">
            <a:extLst>
              <a:ext uri="{FF2B5EF4-FFF2-40B4-BE49-F238E27FC236}">
                <a16:creationId xmlns:a16="http://schemas.microsoft.com/office/drawing/2014/main" id="{94F9B381-6768-7FBE-BC08-A89D4375D661}"/>
              </a:ext>
            </a:extLst>
          </p:cNvPr>
          <p:cNvSpPr/>
          <p:nvPr/>
        </p:nvSpPr>
        <p:spPr>
          <a:xfrm>
            <a:off x="-8981" y="1140543"/>
            <a:ext cx="12191695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证 道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全人奉献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836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全人奉献：不仅仅是指奉献金钱、或财物，而是指基督徒将自己整个生命，包括身体、才干、思想、情感、时间等，完全献给上帝，活出上帝的旨意。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0936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一、全人奉献是理所当然的。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681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所以，弟兄们，我以上帝的慈悲劝你们，将身体献上，当作活祭，是圣洁的，是上帝所喜悦的；你们如此事奉乃是理所当然的。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不要效法这个世界，只要心意更新而变化，叫你们察验何为上帝的善良、纯全、可喜悦的旨意。</a:t>
            </a:r>
          </a:p>
        </p:txBody>
      </p:sp>
    </p:spTree>
    <p:extLst>
      <p:ext uri="{BB962C8B-B14F-4D97-AF65-F5344CB8AC3E}">
        <p14:creationId xmlns:p14="http://schemas.microsoft.com/office/powerpoint/2010/main" val="1399184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、这是上帝所喜悦的旨意，因为万有都是本于祂，倚靠祂，归于祂。</a:t>
            </a:r>
          </a:p>
        </p:txBody>
      </p:sp>
    </p:spTree>
    <p:extLst>
      <p:ext uri="{BB962C8B-B14F-4D97-AF65-F5344CB8AC3E}">
        <p14:creationId xmlns:p14="http://schemas.microsoft.com/office/powerpoint/2010/main" val="3186013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罗马书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11:33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深哉，上帝丰富的智慧和知识！祂的判断何其难测！祂的踪迹何其难寻！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11:34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谁知道主的心？谁作过祂的谋士呢？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11:35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谁是先给了祂，使祂后来偿还呢？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11:36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因为万有都是本于祂，倚靠祂，归于祂。愿荣耀归给祂，直到永远。阿们！</a:t>
            </a:r>
          </a:p>
        </p:txBody>
      </p:sp>
    </p:spTree>
    <p:extLst>
      <p:ext uri="{BB962C8B-B14F-4D97-AF65-F5344CB8AC3E}">
        <p14:creationId xmlns:p14="http://schemas.microsoft.com/office/powerpoint/2010/main" val="4179405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哪些事物是我们容易认为是属于我们自己的？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但事实是属于上帝的！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3802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）儿女。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诗篇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127:3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儿女是耶和华所赐的产业；所怀的胎是他所给的赏赐。</a:t>
            </a:r>
          </a:p>
        </p:txBody>
      </p:sp>
    </p:spTree>
    <p:extLst>
      <p:ext uri="{BB962C8B-B14F-4D97-AF65-F5344CB8AC3E}">
        <p14:creationId xmlns:p14="http://schemas.microsoft.com/office/powerpoint/2010/main" val="3388140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305" y="845574"/>
            <a:ext cx="7709764" cy="5083278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周五联合团契</a:t>
            </a:r>
            <a:endParaRPr kumimoji="0" lang="en-US" altLang="zh-CN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2024</a:t>
            </a: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年</a:t>
            </a: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9-12</a:t>
            </a: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月</a:t>
            </a:r>
            <a:endParaRPr kumimoji="0" lang="en-US" altLang="zh-CN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6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7:30-9:00 PM</a:t>
            </a:r>
            <a:endParaRPr kumimoji="0" lang="en-US" altLang="zh-CN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59531B-C517-0423-9EAC-B80B52BED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0069" y="91150"/>
            <a:ext cx="4401693" cy="667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372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作为父母，我是谁？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、我是孩子的拥有者。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0" defTabSz="914400">
              <a:lnSpc>
                <a:spcPct val="90000"/>
              </a:lnSpc>
              <a:spcAft>
                <a:spcPts val="3600"/>
              </a:spcAft>
              <a:buClr>
                <a:prstClr val="white"/>
              </a:buClr>
              <a:buSzPts val="2400"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我是上帝的使者，被呼召来做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孩子的父母。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661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）才能。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雅各书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1:17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各样美善的恩赐和各样全备的赏赐都是从上头来的，从众光之父那里降下来的。</a:t>
            </a:r>
          </a:p>
        </p:txBody>
      </p:sp>
    </p:spTree>
    <p:extLst>
      <p:ext uri="{BB962C8B-B14F-4D97-AF65-F5344CB8AC3E}">
        <p14:creationId xmlns:p14="http://schemas.microsoft.com/office/powerpoint/2010/main" val="4087113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）财产。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诗篇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24:1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地和其中所充满的，世界和住在其间的，都属耶和华。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哈该书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2:8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万军之耶和华说，银子是我的，金子也是我的。</a:t>
            </a:r>
          </a:p>
        </p:txBody>
      </p:sp>
    </p:spTree>
    <p:extLst>
      <p:ext uri="{BB962C8B-B14F-4D97-AF65-F5344CB8AC3E}">
        <p14:creationId xmlns:p14="http://schemas.microsoft.com/office/powerpoint/2010/main" val="1021093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、这是上帝所喜悦的旨意，因为万有都是本于祂，倚靠祂，归于祂。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、这是上帝善良、纯全的旨意，所以我们要甘心作祂的活祭。</a:t>
            </a:r>
          </a:p>
        </p:txBody>
      </p:sp>
    </p:spTree>
    <p:extLst>
      <p:ext uri="{BB962C8B-B14F-4D97-AF65-F5344CB8AC3E}">
        <p14:creationId xmlns:p14="http://schemas.microsoft.com/office/powerpoint/2010/main" val="1056839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所以，弟兄们，我以上帝的慈悲劝你们，将身体献上，当作活祭，是圣洁的，是上帝所喜悦的；你们如此事奉乃是理所当然的。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彼得前书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2:4-5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 主乃活石，固然是被人所弃的，却是被上帝所拣选、所宝贵的。你们来到主面前，也就像活石，被建造成为灵宫，作圣洁的祭司，藉着耶稣基督奉献上帝所悦纳的灵祭。</a:t>
            </a:r>
          </a:p>
        </p:txBody>
      </p:sp>
    </p:spTree>
    <p:extLst>
      <p:ext uri="{BB962C8B-B14F-4D97-AF65-F5344CB8AC3E}">
        <p14:creationId xmlns:p14="http://schemas.microsoft.com/office/powerpoint/2010/main" val="2123518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7" y="176981"/>
            <a:ext cx="4911640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利未记中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五大祭：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燔祭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、素祭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、平安祭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、赎罪祭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、赎愆祭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0BD122-5777-9B60-EEFE-2FA32487D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6303" y="330224"/>
            <a:ext cx="6689501" cy="445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996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一、全人奉献是理所当然的。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二、全人奉献要看得合乎中道。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10893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我凭着所赐我的恩对你们各人说：不要看自己过于所当看的；要照着上帝所分给各人信心的大小，看得合乎中道。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正如我们一个身子上有好些肢体，肢体也不都是一样的用处。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我们这许多人，在基督里成为一身，互相联络作肢体，也是如此。</a:t>
            </a:r>
          </a:p>
        </p:txBody>
      </p:sp>
    </p:spTree>
    <p:extLst>
      <p:ext uri="{BB962C8B-B14F-4D97-AF65-F5344CB8AC3E}">
        <p14:creationId xmlns:p14="http://schemas.microsoft.com/office/powerpoint/2010/main" val="2397650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、在恩赐上看自己要合乎中道。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按我们所得的恩赐，各有不同。或说预言，就当照着信心的程度说预言；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或作执事，就当专一执事；或作教导的，就当专一教导；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或作劝化的，就当专一劝化；施舍的，就当诚实；治理的，就当殷勤；怜悯人的，就当甘心。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278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、在生命上看自己要合乎中道。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提摩太前书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初入教的不可作监督，恐怕他自高自大，就落在魔鬼所受的刑罚里。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3271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一、全人奉献是理所当然的。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二、全人奉献要看得合乎中道。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三、全人奉献要一生操练。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99658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、操练亲善厌恶。</a:t>
            </a:r>
          </a:p>
        </p:txBody>
      </p:sp>
    </p:spTree>
    <p:extLst>
      <p:ext uri="{BB962C8B-B14F-4D97-AF65-F5344CB8AC3E}">
        <p14:creationId xmlns:p14="http://schemas.microsoft.com/office/powerpoint/2010/main" val="8669789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爱人不可虚假。恶，要厌恶；善，要亲近。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爱弟兄，要彼此亲热；恭敬人，要彼此推让。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殷勤，不可懒惰；要心里火热，常常服事主。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在指望中要喜乐；在患难中要忍耐；祷告要恒切。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圣徒缺乏，要帮补；客，要一味地款待。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逼迫你们的，要给他们祝福；只要祝福，不可咒诅。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与喜乐的人要同乐；与哀哭的人要同哭。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要彼此同心；不要志气高大，倒要俯就卑微的人。不要自以为聪明。</a:t>
            </a:r>
          </a:p>
        </p:txBody>
      </p:sp>
    </p:spTree>
    <p:extLst>
      <p:ext uri="{BB962C8B-B14F-4D97-AF65-F5344CB8AC3E}">
        <p14:creationId xmlns:p14="http://schemas.microsoft.com/office/powerpoint/2010/main" val="17844262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、操练亲善厌恶。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、操练以善胜恶。</a:t>
            </a:r>
          </a:p>
        </p:txBody>
      </p:sp>
    </p:spTree>
    <p:extLst>
      <p:ext uri="{BB962C8B-B14F-4D97-AF65-F5344CB8AC3E}">
        <p14:creationId xmlns:p14="http://schemas.microsoft.com/office/powerpoint/2010/main" val="39705533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不要以恶报恶；众人以为美的事要留心去做。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若是能行，总要尽力与众人和睦。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亲爱的弟兄，不要自己伸冤，宁可让步，听凭主怒；因为经上记着：「主说：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伸冤在我，我必报应。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所以，「你的仇敌若饿了，就给他吃，若渴了，就给他喝；因为你这样行就是把炭火堆在他的头上。」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你不可为恶所胜，反要以善胜恶。</a:t>
            </a:r>
          </a:p>
        </p:txBody>
      </p:sp>
    </p:spTree>
    <p:extLst>
      <p:ext uri="{BB962C8B-B14F-4D97-AF65-F5344CB8AC3E}">
        <p14:creationId xmlns:p14="http://schemas.microsoft.com/office/powerpoint/2010/main" val="42828407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11:36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因为万有都是本于祂，倚靠祂，归于祂。愿荣耀归给祂，直到永远。阿们！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所以，弟兄们，我以上帝的慈悲劝你们，将身体献上，当作活祭，是圣洁的，是上帝所喜悦的；你们如此事奉乃是理所当然的。</a:t>
            </a:r>
          </a:p>
        </p:txBody>
      </p:sp>
    </p:spTree>
    <p:extLst>
      <p:ext uri="{BB962C8B-B14F-4D97-AF65-F5344CB8AC3E}">
        <p14:creationId xmlns:p14="http://schemas.microsoft.com/office/powerpoint/2010/main" val="3357063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95898</TotalTime>
  <Words>1935</Words>
  <Application>Microsoft Office PowerPoint</Application>
  <PresentationFormat>Widescreen</PresentationFormat>
  <Paragraphs>109</Paragraphs>
  <Slides>31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205</cp:revision>
  <dcterms:created xsi:type="dcterms:W3CDTF">2010-03-20T17:46:04Z</dcterms:created>
  <dcterms:modified xsi:type="dcterms:W3CDTF">2024-10-05T00:12:08Z</dcterms:modified>
</cp:coreProperties>
</file>