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410" r:id="rId2"/>
    <p:sldId id="413" r:id="rId3"/>
    <p:sldId id="414" r:id="rId4"/>
    <p:sldId id="415" r:id="rId5"/>
    <p:sldId id="256" r:id="rId6"/>
    <p:sldId id="303" r:id="rId7"/>
    <p:sldId id="355" r:id="rId8"/>
    <p:sldId id="406" r:id="rId9"/>
    <p:sldId id="394" r:id="rId10"/>
    <p:sldId id="393" r:id="rId11"/>
    <p:sldId id="395" r:id="rId12"/>
    <p:sldId id="352" r:id="rId13"/>
    <p:sldId id="366" r:id="rId14"/>
    <p:sldId id="311" r:id="rId15"/>
    <p:sldId id="383" r:id="rId16"/>
    <p:sldId id="396" r:id="rId17"/>
    <p:sldId id="323" r:id="rId18"/>
    <p:sldId id="407" r:id="rId19"/>
    <p:sldId id="408" r:id="rId20"/>
    <p:sldId id="385" r:id="rId21"/>
    <p:sldId id="400" r:id="rId22"/>
    <p:sldId id="375" r:id="rId23"/>
    <p:sldId id="387" r:id="rId24"/>
    <p:sldId id="362" r:id="rId25"/>
    <p:sldId id="398" r:id="rId26"/>
    <p:sldId id="373" r:id="rId27"/>
    <p:sldId id="356" r:id="rId28"/>
    <p:sldId id="409" r:id="rId29"/>
    <p:sldId id="370" r:id="rId30"/>
    <p:sldId id="402" r:id="rId31"/>
    <p:sldId id="378" r:id="rId32"/>
    <p:sldId id="404" r:id="rId33"/>
    <p:sldId id="405" r:id="rId34"/>
    <p:sldId id="401" r:id="rId35"/>
  </p:sldIdLst>
  <p:sldSz cx="12192000" cy="6858000"/>
  <p:notesSz cx="6858000" cy="9144000"/>
  <p:embeddedFontLst>
    <p:embeddedFont>
      <p:font typeface="DFKai-SB" panose="020B0604020202020204" charset="-12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24FA2-3040-4115-8957-847157924F62}" v="12" dt="2024-09-24T23:52:05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2A0BAA78-B9A6-413F-B330-1893DB26DA1F}"/>
    <pc:docChg chg="undo redo custSel addSld delSld modSld">
      <pc:chgData name="Jiasong Huang" userId="15496fe7-5392-414e-8083-e82aa8fdc3bc" providerId="ADAL" clId="{2A0BAA78-B9A6-413F-B330-1893DB26DA1F}" dt="2024-09-24T00:03:12.521" v="484" actId="12"/>
      <pc:docMkLst>
        <pc:docMk/>
      </pc:docMkLst>
      <pc:sldChg chg="modSp mod">
        <pc:chgData name="Jiasong Huang" userId="15496fe7-5392-414e-8083-e82aa8fdc3bc" providerId="ADAL" clId="{2A0BAA78-B9A6-413F-B330-1893DB26DA1F}" dt="2024-09-23T23:26:41.407" v="50" actId="20577"/>
        <pc:sldMkLst>
          <pc:docMk/>
          <pc:sldMk cId="4267255135" sldId="352"/>
        </pc:sldMkLst>
        <pc:spChg chg="mod">
          <ac:chgData name="Jiasong Huang" userId="15496fe7-5392-414e-8083-e82aa8fdc3bc" providerId="ADAL" clId="{2A0BAA78-B9A6-413F-B330-1893DB26DA1F}" dt="2024-09-23T23:26:41.407" v="50" actId="20577"/>
          <ac:spMkLst>
            <pc:docMk/>
            <pc:sldMk cId="4267255135" sldId="352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2A0BAA78-B9A6-413F-B330-1893DB26DA1F}" dt="2024-09-24T00:02:40.237" v="482" actId="20577"/>
        <pc:sldMkLst>
          <pc:docMk/>
          <pc:sldMk cId="1059439694" sldId="355"/>
        </pc:sldMkLst>
        <pc:spChg chg="mod">
          <ac:chgData name="Jiasong Huang" userId="15496fe7-5392-414e-8083-e82aa8fdc3bc" providerId="ADAL" clId="{2A0BAA78-B9A6-413F-B330-1893DB26DA1F}" dt="2024-09-24T00:02:40.237" v="482" actId="20577"/>
          <ac:spMkLst>
            <pc:docMk/>
            <pc:sldMk cId="1059439694" sldId="355"/>
            <ac:spMk id="3" creationId="{194178C9-B491-90F9-9130-D5E908233998}"/>
          </ac:spMkLst>
        </pc:spChg>
      </pc:sldChg>
      <pc:sldChg chg="add del">
        <pc:chgData name="Jiasong Huang" userId="15496fe7-5392-414e-8083-e82aa8fdc3bc" providerId="ADAL" clId="{2A0BAA78-B9A6-413F-B330-1893DB26DA1F}" dt="2024-09-23T23:26:31.324" v="48" actId="2696"/>
        <pc:sldMkLst>
          <pc:docMk/>
          <pc:sldMk cId="2244381519" sldId="391"/>
        </pc:sldMkLst>
      </pc:sldChg>
      <pc:sldChg chg="modSp add mod">
        <pc:chgData name="Jiasong Huang" userId="15496fe7-5392-414e-8083-e82aa8fdc3bc" providerId="ADAL" clId="{2A0BAA78-B9A6-413F-B330-1893DB26DA1F}" dt="2024-09-23T23:26:29.095" v="46" actId="20577"/>
        <pc:sldMkLst>
          <pc:docMk/>
          <pc:sldMk cId="2041500705" sldId="394"/>
        </pc:sldMkLst>
        <pc:spChg chg="mod">
          <ac:chgData name="Jiasong Huang" userId="15496fe7-5392-414e-8083-e82aa8fdc3bc" providerId="ADAL" clId="{2A0BAA78-B9A6-413F-B330-1893DB26DA1F}" dt="2024-09-23T23:26:29.095" v="46" actId="20577"/>
          <ac:spMkLst>
            <pc:docMk/>
            <pc:sldMk cId="2041500705" sldId="394"/>
            <ac:spMk id="3" creationId="{194178C9-B491-90F9-9130-D5E908233998}"/>
          </ac:spMkLst>
        </pc:spChg>
      </pc:sldChg>
      <pc:sldChg chg="modSp add del mod">
        <pc:chgData name="Jiasong Huang" userId="15496fe7-5392-414e-8083-e82aa8fdc3bc" providerId="ADAL" clId="{2A0BAA78-B9A6-413F-B330-1893DB26DA1F}" dt="2024-09-23T23:30:58.076" v="92" actId="2696"/>
        <pc:sldMkLst>
          <pc:docMk/>
          <pc:sldMk cId="2255208104" sldId="395"/>
        </pc:sldMkLst>
        <pc:spChg chg="mod">
          <ac:chgData name="Jiasong Huang" userId="15496fe7-5392-414e-8083-e82aa8fdc3bc" providerId="ADAL" clId="{2A0BAA78-B9A6-413F-B330-1893DB26DA1F}" dt="2024-09-23T23:24:57.293" v="28" actId="20577"/>
          <ac:spMkLst>
            <pc:docMk/>
            <pc:sldMk cId="2255208104" sldId="395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2A0BAA78-B9A6-413F-B330-1893DB26DA1F}" dt="2024-09-24T00:02:59.089" v="483" actId="12"/>
        <pc:sldMkLst>
          <pc:docMk/>
          <pc:sldMk cId="3970369296" sldId="395"/>
        </pc:sldMkLst>
        <pc:spChg chg="mod">
          <ac:chgData name="Jiasong Huang" userId="15496fe7-5392-414e-8083-e82aa8fdc3bc" providerId="ADAL" clId="{2A0BAA78-B9A6-413F-B330-1893DB26DA1F}" dt="2024-09-24T00:02:59.089" v="483" actId="12"/>
          <ac:spMkLst>
            <pc:docMk/>
            <pc:sldMk cId="3970369296" sldId="395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2A0BAA78-B9A6-413F-B330-1893DB26DA1F}" dt="2024-09-24T00:03:12.521" v="484" actId="12"/>
        <pc:sldMkLst>
          <pc:docMk/>
          <pc:sldMk cId="4122575155" sldId="396"/>
        </pc:sldMkLst>
        <pc:spChg chg="mod">
          <ac:chgData name="Jiasong Huang" userId="15496fe7-5392-414e-8083-e82aa8fdc3bc" providerId="ADAL" clId="{2A0BAA78-B9A6-413F-B330-1893DB26DA1F}" dt="2024-09-24T00:03:12.521" v="484" actId="12"/>
          <ac:spMkLst>
            <pc:docMk/>
            <pc:sldMk cId="4122575155" sldId="396"/>
            <ac:spMk id="3" creationId="{194178C9-B491-90F9-9130-D5E908233998}"/>
          </ac:spMkLst>
        </pc:spChg>
      </pc:sldChg>
    </pc:docChg>
  </pc:docChgLst>
  <pc:docChgLst>
    <pc:chgData name="Jiasong Huang" userId="15496fe7-5392-414e-8083-e82aa8fdc3bc" providerId="ADAL" clId="{04424FA2-3040-4115-8957-847157924F62}"/>
    <pc:docChg chg="undo custSel addSld delSld modSld sldOrd">
      <pc:chgData name="Jiasong Huang" userId="15496fe7-5392-414e-8083-e82aa8fdc3bc" providerId="ADAL" clId="{04424FA2-3040-4115-8957-847157924F62}" dt="2024-09-25T00:00:09.981" v="1553" actId="255"/>
      <pc:docMkLst>
        <pc:docMk/>
      </pc:docMkLst>
      <pc:sldChg chg="modSp mod">
        <pc:chgData name="Jiasong Huang" userId="15496fe7-5392-414e-8083-e82aa8fdc3bc" providerId="ADAL" clId="{04424FA2-3040-4115-8957-847157924F62}" dt="2024-09-24T03:07:50.991" v="1002" actId="20577"/>
        <pc:sldMkLst>
          <pc:docMk/>
          <pc:sldMk cId="3782679137" sldId="303"/>
        </pc:sldMkLst>
        <pc:spChg chg="mod">
          <ac:chgData name="Jiasong Huang" userId="15496fe7-5392-414e-8083-e82aa8fdc3bc" providerId="ADAL" clId="{04424FA2-3040-4115-8957-847157924F62}" dt="2024-09-24T03:07:50.991" v="1002" actId="20577"/>
          <ac:spMkLst>
            <pc:docMk/>
            <pc:sldMk cId="3782679137" sldId="303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3:07:59.204" v="1004" actId="2696"/>
        <pc:sldMkLst>
          <pc:docMk/>
          <pc:sldMk cId="2755040262" sldId="304"/>
        </pc:sldMkLst>
        <pc:spChg chg="mod">
          <ac:chgData name="Jiasong Huang" userId="15496fe7-5392-414e-8083-e82aa8fdc3bc" providerId="ADAL" clId="{04424FA2-3040-4115-8957-847157924F62}" dt="2024-09-24T03:07:56.826" v="1003" actId="20577"/>
          <ac:spMkLst>
            <pc:docMk/>
            <pc:sldMk cId="2755040262" sldId="304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3:08:01.954" v="1005" actId="2696"/>
        <pc:sldMkLst>
          <pc:docMk/>
          <pc:sldMk cId="2054724487" sldId="305"/>
        </pc:sldMkLst>
        <pc:spChg chg="mod">
          <ac:chgData name="Jiasong Huang" userId="15496fe7-5392-414e-8083-e82aa8fdc3bc" providerId="ADAL" clId="{04424FA2-3040-4115-8957-847157924F62}" dt="2024-09-23T22:27:26.736" v="3" actId="20577"/>
          <ac:spMkLst>
            <pc:docMk/>
            <pc:sldMk cId="2054724487" sldId="305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3:03:22.936" v="961" actId="2696"/>
        <pc:sldMkLst>
          <pc:docMk/>
          <pc:sldMk cId="1116111864" sldId="310"/>
        </pc:sldMkLst>
        <pc:spChg chg="mod">
          <ac:chgData name="Jiasong Huang" userId="15496fe7-5392-414e-8083-e82aa8fdc3bc" providerId="ADAL" clId="{04424FA2-3040-4115-8957-847157924F62}" dt="2024-09-24T02:55:46.475" v="916" actId="20577"/>
          <ac:spMkLst>
            <pc:docMk/>
            <pc:sldMk cId="1116111864" sldId="310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3:08:03.531" v="1006" actId="2696"/>
        <pc:sldMkLst>
          <pc:docMk/>
          <pc:sldMk cId="1635786344" sldId="316"/>
        </pc:sldMkLst>
        <pc:spChg chg="mod">
          <ac:chgData name="Jiasong Huang" userId="15496fe7-5392-414e-8083-e82aa8fdc3bc" providerId="ADAL" clId="{04424FA2-3040-4115-8957-847157924F62}" dt="2024-09-23T22:27:39.088" v="6" actId="20577"/>
          <ac:spMkLst>
            <pc:docMk/>
            <pc:sldMk cId="1635786344" sldId="316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23:12:09.185" v="1181" actId="20577"/>
        <pc:sldMkLst>
          <pc:docMk/>
          <pc:sldMk cId="2527657875" sldId="323"/>
        </pc:sldMkLst>
        <pc:spChg chg="mod">
          <ac:chgData name="Jiasong Huang" userId="15496fe7-5392-414e-8083-e82aa8fdc3bc" providerId="ADAL" clId="{04424FA2-3040-4115-8957-847157924F62}" dt="2024-09-24T23:12:09.185" v="1181" actId="20577"/>
          <ac:spMkLst>
            <pc:docMk/>
            <pc:sldMk cId="2527657875" sldId="323"/>
            <ac:spMk id="3" creationId="{194178C9-B491-90F9-9130-D5E908233998}"/>
          </ac:spMkLst>
        </pc:spChg>
      </pc:sldChg>
      <pc:sldChg chg="del ord">
        <pc:chgData name="Jiasong Huang" userId="15496fe7-5392-414e-8083-e82aa8fdc3bc" providerId="ADAL" clId="{04424FA2-3040-4115-8957-847157924F62}" dt="2024-09-24T23:59:14.721" v="1513" actId="2696"/>
        <pc:sldMkLst>
          <pc:docMk/>
          <pc:sldMk cId="757324472" sldId="334"/>
        </pc:sldMkLst>
      </pc:sldChg>
      <pc:sldChg chg="modSp mod">
        <pc:chgData name="Jiasong Huang" userId="15496fe7-5392-414e-8083-e82aa8fdc3bc" providerId="ADAL" clId="{04424FA2-3040-4115-8957-847157924F62}" dt="2024-09-24T22:04:16.277" v="1015" actId="20577"/>
        <pc:sldMkLst>
          <pc:docMk/>
          <pc:sldMk cId="1059439694" sldId="355"/>
        </pc:sldMkLst>
        <pc:spChg chg="mod">
          <ac:chgData name="Jiasong Huang" userId="15496fe7-5392-414e-8083-e82aa8fdc3bc" providerId="ADAL" clId="{04424FA2-3040-4115-8957-847157924F62}" dt="2024-09-24T22:04:16.277" v="1015" actId="20577"/>
          <ac:spMkLst>
            <pc:docMk/>
            <pc:sldMk cId="1059439694" sldId="355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23:59:58.150" v="1552" actId="20577"/>
        <pc:sldMkLst>
          <pc:docMk/>
          <pc:sldMk cId="1044544773" sldId="356"/>
        </pc:sldMkLst>
        <pc:spChg chg="mod">
          <ac:chgData name="Jiasong Huang" userId="15496fe7-5392-414e-8083-e82aa8fdc3bc" providerId="ADAL" clId="{04424FA2-3040-4115-8957-847157924F62}" dt="2024-09-24T23:59:58.150" v="1552" actId="20577"/>
          <ac:spMkLst>
            <pc:docMk/>
            <pc:sldMk cId="1044544773" sldId="356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23:53:04.780" v="1512" actId="20577"/>
        <pc:sldMkLst>
          <pc:docMk/>
          <pc:sldMk cId="1837808001" sldId="370"/>
        </pc:sldMkLst>
        <pc:spChg chg="mod">
          <ac:chgData name="Jiasong Huang" userId="15496fe7-5392-414e-8083-e82aa8fdc3bc" providerId="ADAL" clId="{04424FA2-3040-4115-8957-847157924F62}" dt="2024-09-24T23:53:04.780" v="1512" actId="20577"/>
          <ac:spMkLst>
            <pc:docMk/>
            <pc:sldMk cId="1837808001" sldId="370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02:34:49.763" v="599" actId="20577"/>
        <pc:sldMkLst>
          <pc:docMk/>
          <pc:sldMk cId="2734838753" sldId="373"/>
        </pc:sldMkLst>
        <pc:spChg chg="mod">
          <ac:chgData name="Jiasong Huang" userId="15496fe7-5392-414e-8083-e82aa8fdc3bc" providerId="ADAL" clId="{04424FA2-3040-4115-8957-847157924F62}" dt="2024-09-24T02:34:49.763" v="599" actId="20577"/>
          <ac:spMkLst>
            <pc:docMk/>
            <pc:sldMk cId="2734838753" sldId="373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02:42:30.890" v="810" actId="20577"/>
        <pc:sldMkLst>
          <pc:docMk/>
          <pc:sldMk cId="1572073214" sldId="375"/>
        </pc:sldMkLst>
        <pc:spChg chg="mod">
          <ac:chgData name="Jiasong Huang" userId="15496fe7-5392-414e-8083-e82aa8fdc3bc" providerId="ADAL" clId="{04424FA2-3040-4115-8957-847157924F62}" dt="2024-09-24T02:42:30.890" v="810" actId="20577"/>
          <ac:spMkLst>
            <pc:docMk/>
            <pc:sldMk cId="1572073214" sldId="375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22:31:59.679" v="1177" actId="20577"/>
        <pc:sldMkLst>
          <pc:docMk/>
          <pc:sldMk cId="1921739360" sldId="378"/>
        </pc:sldMkLst>
        <pc:spChg chg="mod">
          <ac:chgData name="Jiasong Huang" userId="15496fe7-5392-414e-8083-e82aa8fdc3bc" providerId="ADAL" clId="{04424FA2-3040-4115-8957-847157924F62}" dt="2024-09-24T22:31:59.679" v="1177" actId="20577"/>
          <ac:spMkLst>
            <pc:docMk/>
            <pc:sldMk cId="1921739360" sldId="378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2:59:24.392" v="951" actId="2696"/>
        <pc:sldMkLst>
          <pc:docMk/>
          <pc:sldMk cId="4266863152" sldId="379"/>
        </pc:sldMkLst>
        <pc:spChg chg="mod">
          <ac:chgData name="Jiasong Huang" userId="15496fe7-5392-414e-8083-e82aa8fdc3bc" providerId="ADAL" clId="{04424FA2-3040-4115-8957-847157924F62}" dt="2024-09-24T02:57:18.887" v="934" actId="5793"/>
          <ac:spMkLst>
            <pc:docMk/>
            <pc:sldMk cId="4266863152" sldId="379"/>
            <ac:spMk id="3" creationId="{194178C9-B491-90F9-9130-D5E908233998}"/>
          </ac:spMkLst>
        </pc:spChg>
      </pc:sldChg>
      <pc:sldChg chg="del">
        <pc:chgData name="Jiasong Huang" userId="15496fe7-5392-414e-8083-e82aa8fdc3bc" providerId="ADAL" clId="{04424FA2-3040-4115-8957-847157924F62}" dt="2024-09-24T03:08:04.278" v="1007" actId="2696"/>
        <pc:sldMkLst>
          <pc:docMk/>
          <pc:sldMk cId="3653292708" sldId="380"/>
        </pc:sldMkLst>
      </pc:sldChg>
      <pc:sldChg chg="modSp del mod">
        <pc:chgData name="Jiasong Huang" userId="15496fe7-5392-414e-8083-e82aa8fdc3bc" providerId="ADAL" clId="{04424FA2-3040-4115-8957-847157924F62}" dt="2024-09-24T02:34:58.036" v="600" actId="2696"/>
        <pc:sldMkLst>
          <pc:docMk/>
          <pc:sldMk cId="1741452124" sldId="382"/>
        </pc:sldMkLst>
        <pc:spChg chg="mod">
          <ac:chgData name="Jiasong Huang" userId="15496fe7-5392-414e-8083-e82aa8fdc3bc" providerId="ADAL" clId="{04424FA2-3040-4115-8957-847157924F62}" dt="2024-09-24T02:34:35.286" v="588" actId="21"/>
          <ac:spMkLst>
            <pc:docMk/>
            <pc:sldMk cId="1741452124" sldId="382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02:32:37.976" v="580" actId="20577"/>
        <pc:sldMkLst>
          <pc:docMk/>
          <pc:sldMk cId="1341755986" sldId="385"/>
        </pc:sldMkLst>
        <pc:spChg chg="mod">
          <ac:chgData name="Jiasong Huang" userId="15496fe7-5392-414e-8083-e82aa8fdc3bc" providerId="ADAL" clId="{04424FA2-3040-4115-8957-847157924F62}" dt="2024-09-24T02:32:37.976" v="580" actId="20577"/>
          <ac:spMkLst>
            <pc:docMk/>
            <pc:sldMk cId="1341755986" sldId="385"/>
            <ac:spMk id="3" creationId="{194178C9-B491-90F9-9130-D5E908233998}"/>
          </ac:spMkLst>
        </pc:spChg>
      </pc:sldChg>
      <pc:sldChg chg="modSp mod">
        <pc:chgData name="Jiasong Huang" userId="15496fe7-5392-414e-8083-e82aa8fdc3bc" providerId="ADAL" clId="{04424FA2-3040-4115-8957-847157924F62}" dt="2024-09-24T02:10:17.131" v="439" actId="12"/>
        <pc:sldMkLst>
          <pc:docMk/>
          <pc:sldMk cId="1699515035" sldId="387"/>
        </pc:sldMkLst>
        <pc:spChg chg="mod">
          <ac:chgData name="Jiasong Huang" userId="15496fe7-5392-414e-8083-e82aa8fdc3bc" providerId="ADAL" clId="{04424FA2-3040-4115-8957-847157924F62}" dt="2024-09-24T02:10:17.131" v="439" actId="12"/>
          <ac:spMkLst>
            <pc:docMk/>
            <pc:sldMk cId="1699515035" sldId="387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01:55:54.332" v="127" actId="2696"/>
        <pc:sldMkLst>
          <pc:docMk/>
          <pc:sldMk cId="3213501397" sldId="388"/>
        </pc:sldMkLst>
        <pc:spChg chg="mod">
          <ac:chgData name="Jiasong Huang" userId="15496fe7-5392-414e-8083-e82aa8fdc3bc" providerId="ADAL" clId="{04424FA2-3040-4115-8957-847157924F62}" dt="2024-09-24T01:55:18.275" v="123" actId="21"/>
          <ac:spMkLst>
            <pc:docMk/>
            <pc:sldMk cId="3213501397" sldId="388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23:31:12.235" v="1228" actId="2696"/>
        <pc:sldMkLst>
          <pc:docMk/>
          <pc:sldMk cId="419942572" sldId="389"/>
        </pc:sldMkLst>
        <pc:spChg chg="mod">
          <ac:chgData name="Jiasong Huang" userId="15496fe7-5392-414e-8083-e82aa8fdc3bc" providerId="ADAL" clId="{04424FA2-3040-4115-8957-847157924F62}" dt="2024-09-24T23:30:37.011" v="1227" actId="20577"/>
          <ac:spMkLst>
            <pc:docMk/>
            <pc:sldMk cId="419942572" sldId="389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23:13:37.164" v="1182" actId="2696"/>
        <pc:sldMkLst>
          <pc:docMk/>
          <pc:sldMk cId="171285056" sldId="390"/>
        </pc:sldMkLst>
        <pc:spChg chg="mod">
          <ac:chgData name="Jiasong Huang" userId="15496fe7-5392-414e-8083-e82aa8fdc3bc" providerId="ADAL" clId="{04424FA2-3040-4115-8957-847157924F62}" dt="2024-09-24T22:20:50.138" v="1068" actId="20577"/>
          <ac:spMkLst>
            <pc:docMk/>
            <pc:sldMk cId="171285056" sldId="390"/>
            <ac:spMk id="3" creationId="{194178C9-B491-90F9-9130-D5E908233998}"/>
          </ac:spMkLst>
        </pc:spChg>
      </pc:sldChg>
      <pc:sldChg chg="modSp del mod">
        <pc:chgData name="Jiasong Huang" userId="15496fe7-5392-414e-8083-e82aa8fdc3bc" providerId="ADAL" clId="{04424FA2-3040-4115-8957-847157924F62}" dt="2024-09-24T23:33:02.455" v="1289" actId="2696"/>
        <pc:sldMkLst>
          <pc:docMk/>
          <pc:sldMk cId="2852620040" sldId="392"/>
        </pc:sldMkLst>
        <pc:spChg chg="mod">
          <ac:chgData name="Jiasong Huang" userId="15496fe7-5392-414e-8083-e82aa8fdc3bc" providerId="ADAL" clId="{04424FA2-3040-4115-8957-847157924F62}" dt="2024-09-24T01:59:12.369" v="162" actId="20577"/>
          <ac:spMkLst>
            <pc:docMk/>
            <pc:sldMk cId="2852620040" sldId="392"/>
            <ac:spMk id="3" creationId="{194178C9-B491-90F9-9130-D5E908233998}"/>
          </ac:spMkLst>
        </pc:spChg>
      </pc:sldChg>
      <pc:sldChg chg="add del">
        <pc:chgData name="Jiasong Huang" userId="15496fe7-5392-414e-8083-e82aa8fdc3bc" providerId="ADAL" clId="{04424FA2-3040-4115-8957-847157924F62}" dt="2024-09-24T02:53:35.569" v="882" actId="2696"/>
        <pc:sldMkLst>
          <pc:docMk/>
          <pc:sldMk cId="1345599431" sldId="397"/>
        </pc:sldMkLst>
      </pc:sldChg>
      <pc:sldChg chg="modSp add mod">
        <pc:chgData name="Jiasong Huang" userId="15496fe7-5392-414e-8083-e82aa8fdc3bc" providerId="ADAL" clId="{04424FA2-3040-4115-8957-847157924F62}" dt="2024-09-24T02:11:28.136" v="451" actId="20577"/>
        <pc:sldMkLst>
          <pc:docMk/>
          <pc:sldMk cId="3333023886" sldId="398"/>
        </pc:sldMkLst>
        <pc:spChg chg="mod">
          <ac:chgData name="Jiasong Huang" userId="15496fe7-5392-414e-8083-e82aa8fdc3bc" providerId="ADAL" clId="{04424FA2-3040-4115-8957-847157924F62}" dt="2024-09-24T02:11:28.136" v="451" actId="20577"/>
          <ac:spMkLst>
            <pc:docMk/>
            <pc:sldMk cId="3333023886" sldId="398"/>
            <ac:spMk id="3" creationId="{194178C9-B491-90F9-9130-D5E908233998}"/>
          </ac:spMkLst>
        </pc:spChg>
      </pc:sldChg>
      <pc:sldChg chg="modSp add del mod">
        <pc:chgData name="Jiasong Huang" userId="15496fe7-5392-414e-8083-e82aa8fdc3bc" providerId="ADAL" clId="{04424FA2-3040-4115-8957-847157924F62}" dt="2024-09-24T22:25:18.239" v="1156" actId="2696"/>
        <pc:sldMkLst>
          <pc:docMk/>
          <pc:sldMk cId="3644440408" sldId="399"/>
        </pc:sldMkLst>
        <pc:spChg chg="mod">
          <ac:chgData name="Jiasong Huang" userId="15496fe7-5392-414e-8083-e82aa8fdc3bc" providerId="ADAL" clId="{04424FA2-3040-4115-8957-847157924F62}" dt="2024-09-24T22:24:25.826" v="1153" actId="21"/>
          <ac:spMkLst>
            <pc:docMk/>
            <pc:sldMk cId="3644440408" sldId="399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02:54:57.775" v="890" actId="313"/>
        <pc:sldMkLst>
          <pc:docMk/>
          <pc:sldMk cId="3747703706" sldId="400"/>
        </pc:sldMkLst>
        <pc:spChg chg="mod">
          <ac:chgData name="Jiasong Huang" userId="15496fe7-5392-414e-8083-e82aa8fdc3bc" providerId="ADAL" clId="{04424FA2-3040-4115-8957-847157924F62}" dt="2024-09-24T02:54:57.775" v="890" actId="313"/>
          <ac:spMkLst>
            <pc:docMk/>
            <pc:sldMk cId="3747703706" sldId="400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02:56:35.456" v="925" actId="20577"/>
        <pc:sldMkLst>
          <pc:docMk/>
          <pc:sldMk cId="3221822555" sldId="401"/>
        </pc:sldMkLst>
        <pc:spChg chg="mod">
          <ac:chgData name="Jiasong Huang" userId="15496fe7-5392-414e-8083-e82aa8fdc3bc" providerId="ADAL" clId="{04424FA2-3040-4115-8957-847157924F62}" dt="2024-09-24T02:56:35.456" v="925" actId="20577"/>
          <ac:spMkLst>
            <pc:docMk/>
            <pc:sldMk cId="3221822555" sldId="401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23:50:47.962" v="1447" actId="20577"/>
        <pc:sldMkLst>
          <pc:docMk/>
          <pc:sldMk cId="1935569823" sldId="402"/>
        </pc:sldMkLst>
        <pc:spChg chg="mod">
          <ac:chgData name="Jiasong Huang" userId="15496fe7-5392-414e-8083-e82aa8fdc3bc" providerId="ADAL" clId="{04424FA2-3040-4115-8957-847157924F62}" dt="2024-09-24T23:50:47.962" v="1447" actId="20577"/>
          <ac:spMkLst>
            <pc:docMk/>
            <pc:sldMk cId="1935569823" sldId="402"/>
            <ac:spMk id="3" creationId="{194178C9-B491-90F9-9130-D5E908233998}"/>
          </ac:spMkLst>
        </pc:spChg>
      </pc:sldChg>
      <pc:sldChg chg="addSp modSp add del mod">
        <pc:chgData name="Jiasong Huang" userId="15496fe7-5392-414e-8083-e82aa8fdc3bc" providerId="ADAL" clId="{04424FA2-3040-4115-8957-847157924F62}" dt="2024-09-24T03:04:16.430" v="965" actId="2696"/>
        <pc:sldMkLst>
          <pc:docMk/>
          <pc:sldMk cId="941884253" sldId="403"/>
        </pc:sldMkLst>
        <pc:spChg chg="mod">
          <ac:chgData name="Jiasong Huang" userId="15496fe7-5392-414e-8083-e82aa8fdc3bc" providerId="ADAL" clId="{04424FA2-3040-4115-8957-847157924F62}" dt="2024-09-24T03:03:54.834" v="963" actId="20577"/>
          <ac:spMkLst>
            <pc:docMk/>
            <pc:sldMk cId="941884253" sldId="403"/>
            <ac:spMk id="3" creationId="{194178C9-B491-90F9-9130-D5E908233998}"/>
          </ac:spMkLst>
        </pc:spChg>
        <pc:picChg chg="add">
          <ac:chgData name="Jiasong Huang" userId="15496fe7-5392-414e-8083-e82aa8fdc3bc" providerId="ADAL" clId="{04424FA2-3040-4115-8957-847157924F62}" dt="2024-09-24T03:03:57.477" v="964"/>
          <ac:picMkLst>
            <pc:docMk/>
            <pc:sldMk cId="941884253" sldId="403"/>
            <ac:picMk id="2" creationId="{54A18FEA-2C56-68FE-97E3-3A54E72ED0DA}"/>
          </ac:picMkLst>
        </pc:picChg>
      </pc:sldChg>
      <pc:sldChg chg="addSp modSp add mod">
        <pc:chgData name="Jiasong Huang" userId="15496fe7-5392-414e-8083-e82aa8fdc3bc" providerId="ADAL" clId="{04424FA2-3040-4115-8957-847157924F62}" dt="2024-09-24T22:32:27.128" v="1179" actId="20577"/>
        <pc:sldMkLst>
          <pc:docMk/>
          <pc:sldMk cId="2931764435" sldId="404"/>
        </pc:sldMkLst>
        <pc:spChg chg="mod">
          <ac:chgData name="Jiasong Huang" userId="15496fe7-5392-414e-8083-e82aa8fdc3bc" providerId="ADAL" clId="{04424FA2-3040-4115-8957-847157924F62}" dt="2024-09-24T22:32:27.128" v="1179" actId="20577"/>
          <ac:spMkLst>
            <pc:docMk/>
            <pc:sldMk cId="2931764435" sldId="404"/>
            <ac:spMk id="3" creationId="{194178C9-B491-90F9-9130-D5E908233998}"/>
          </ac:spMkLst>
        </pc:spChg>
        <pc:picChg chg="add">
          <ac:chgData name="Jiasong Huang" userId="15496fe7-5392-414e-8083-e82aa8fdc3bc" providerId="ADAL" clId="{04424FA2-3040-4115-8957-847157924F62}" dt="2024-09-24T03:04:23.105" v="968"/>
          <ac:picMkLst>
            <pc:docMk/>
            <pc:sldMk cId="2931764435" sldId="404"/>
            <ac:picMk id="2" creationId="{51D14833-73CA-7779-0EFB-761B4DC77823}"/>
          </ac:picMkLst>
        </pc:picChg>
      </pc:sldChg>
      <pc:sldChg chg="modSp add mod">
        <pc:chgData name="Jiasong Huang" userId="15496fe7-5392-414e-8083-e82aa8fdc3bc" providerId="ADAL" clId="{04424FA2-3040-4115-8957-847157924F62}" dt="2024-09-24T03:06:32.807" v="1001" actId="20577"/>
        <pc:sldMkLst>
          <pc:docMk/>
          <pc:sldMk cId="3311742671" sldId="405"/>
        </pc:sldMkLst>
        <pc:spChg chg="mod">
          <ac:chgData name="Jiasong Huang" userId="15496fe7-5392-414e-8083-e82aa8fdc3bc" providerId="ADAL" clId="{04424FA2-3040-4115-8957-847157924F62}" dt="2024-09-24T03:06:32.807" v="1001" actId="20577"/>
          <ac:spMkLst>
            <pc:docMk/>
            <pc:sldMk cId="3311742671" sldId="405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22:16:59.629" v="1041" actId="313"/>
        <pc:sldMkLst>
          <pc:docMk/>
          <pc:sldMk cId="4269386445" sldId="406"/>
        </pc:sldMkLst>
        <pc:spChg chg="mod">
          <ac:chgData name="Jiasong Huang" userId="15496fe7-5392-414e-8083-e82aa8fdc3bc" providerId="ADAL" clId="{04424FA2-3040-4115-8957-847157924F62}" dt="2024-09-24T22:16:59.629" v="1041" actId="313"/>
          <ac:spMkLst>
            <pc:docMk/>
            <pc:sldMk cId="4269386445" sldId="406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23:24:16.841" v="1209" actId="20577"/>
        <pc:sldMkLst>
          <pc:docMk/>
          <pc:sldMk cId="1586133959" sldId="407"/>
        </pc:sldMkLst>
        <pc:spChg chg="mod">
          <ac:chgData name="Jiasong Huang" userId="15496fe7-5392-414e-8083-e82aa8fdc3bc" providerId="ADAL" clId="{04424FA2-3040-4115-8957-847157924F62}" dt="2024-09-24T23:24:16.841" v="1209" actId="20577"/>
          <ac:spMkLst>
            <pc:docMk/>
            <pc:sldMk cId="1586133959" sldId="407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4T23:14:33.670" v="1184"/>
        <pc:sldMkLst>
          <pc:docMk/>
          <pc:sldMk cId="1710704451" sldId="408"/>
        </pc:sldMkLst>
        <pc:spChg chg="mod">
          <ac:chgData name="Jiasong Huang" userId="15496fe7-5392-414e-8083-e82aa8fdc3bc" providerId="ADAL" clId="{04424FA2-3040-4115-8957-847157924F62}" dt="2024-09-24T23:14:33.670" v="1184"/>
          <ac:spMkLst>
            <pc:docMk/>
            <pc:sldMk cId="1710704451" sldId="408"/>
            <ac:spMk id="3" creationId="{194178C9-B491-90F9-9130-D5E908233998}"/>
          </ac:spMkLst>
        </pc:spChg>
      </pc:sldChg>
      <pc:sldChg chg="modSp add mod">
        <pc:chgData name="Jiasong Huang" userId="15496fe7-5392-414e-8083-e82aa8fdc3bc" providerId="ADAL" clId="{04424FA2-3040-4115-8957-847157924F62}" dt="2024-09-25T00:00:09.981" v="1553" actId="255"/>
        <pc:sldMkLst>
          <pc:docMk/>
          <pc:sldMk cId="774509782" sldId="409"/>
        </pc:sldMkLst>
        <pc:spChg chg="mod">
          <ac:chgData name="Jiasong Huang" userId="15496fe7-5392-414e-8083-e82aa8fdc3bc" providerId="ADAL" clId="{04424FA2-3040-4115-8957-847157924F62}" dt="2024-09-25T00:00:09.981" v="1553" actId="255"/>
          <ac:spMkLst>
            <pc:docMk/>
            <pc:sldMk cId="774509782" sldId="409"/>
            <ac:spMk id="3" creationId="{194178C9-B491-90F9-9130-D5E908233998}"/>
          </ac:spMkLst>
        </pc:spChg>
      </pc:sldChg>
      <pc:sldChg chg="add del">
        <pc:chgData name="Jiasong Huang" userId="15496fe7-5392-414e-8083-e82aa8fdc3bc" providerId="ADAL" clId="{04424FA2-3040-4115-8957-847157924F62}" dt="2024-09-24T23:42:39.624" v="1410" actId="2696"/>
        <pc:sldMkLst>
          <pc:docMk/>
          <pc:sldMk cId="2207036067" sldId="41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5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7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9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4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5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6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734F9-A5C5-4949-B9E9-F0F4F1804FA6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6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99796"/>
            <a:ext cx="9144000" cy="4558004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latin typeface="SimSun" panose="02010600030101010101" pitchFamily="2" charset="-122"/>
                <a:ea typeface="SimSun" panose="02010600030101010101" pitchFamily="2" charset="-122"/>
              </a:rPr>
              <a:t>读  经</a:t>
            </a:r>
            <a:endParaRPr lang="en-US" altLang="zh-CN" sz="8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7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罗马书 </a:t>
            </a:r>
            <a:r>
              <a:rPr lang="en-US" altLang="zh-CN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5:1-11</a:t>
            </a:r>
            <a:endParaRPr lang="en-US" sz="7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665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6" y="74644"/>
            <a:ext cx="12017828" cy="6718042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5:1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我们既因信称义，就藉着我们的主耶稣基督得与　神相和。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5:2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我们又藉着他，因信得进入现在所站的这恩典中，并且欢欢喜喜盼望　神的荣耀。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5:3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不但如此，就是在患难中也是欢欢喜喜的；因为知道患难生忍耐，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5:4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忍耐生老练，老练生盼望；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835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6" y="74644"/>
            <a:ext cx="12017828" cy="6718042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5:5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盼望不至于羞耻，因为所赐给我们的圣灵将　神的爱浇灌在我们心里。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5:6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因我们还软弱的时候，基督就按所定的日期为罪人死。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5:7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为义人死，是少有的；为仁人死，或者有敢做的。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5:8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惟有基督在我们还作罪人的时候为我们死，　神的爱就在此向我们显明了。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031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6" y="74644"/>
            <a:ext cx="12017828" cy="6718042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5:9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现在我们既靠着他的血称义，就更要藉着他免去　神的忿怒。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5:10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因为我们作仇敌的时候，且藉着　神儿子的死，得与　神和好；既已和好，就更要因他的生得救了。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5:11 </a:t>
            </a: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不但如此，我们既藉着我主耶稣基督得与　神和好，也就藉着他以　神为乐。</a:t>
            </a:r>
            <a:endParaRPr lang="en-US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41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317-1320-72D4-0BC9-730ED33C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基督徒的喜乐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530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5:1-11</a:t>
            </a:r>
          </a:p>
        </p:txBody>
      </p:sp>
    </p:spTree>
    <p:extLst>
      <p:ext uri="{BB962C8B-B14F-4D97-AF65-F5344CB8AC3E}">
        <p14:creationId xmlns:p14="http://schemas.microsoft.com/office/powerpoint/2010/main" val="378267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喜乐的重要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查尔斯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司布真 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Charles Spurgeon,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AD 1834-1892):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今日心理学，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2009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年 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月 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关於喜乐的书：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本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(2000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); 4000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本（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2008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年）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39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8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喜悦中有一种奇妙的药力。大多数药物都令人反感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但这是最好的药，味道甜美，心里舒畅。这种加持的喜悦非常具有感染力。一个悲哀的灵魂会将一种瘟疫带入屋内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一个可怜的人似乎无论走到哪里，都会阻止所有的鸟儿歌唱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......[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但是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] 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喜乐的恩典是会传染的。圣洁的喜乐会给你生命机器的车轮上油。圣洁的喜乐会加强你的日常工作。圣洁的喜乐会美化你，让你影响他人的生活。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938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喜乐是神给基督徒的祝福：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那天使对他们说、不要惧怕、我报给你们大喜的信息、是关乎万民的．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00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现在我往你那里去．我还在世上说这话、是叫他们心里充满我的喜乐。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982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R. A. Torrey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托雷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(AD 1856-1928):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“24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小时内在耶稣身上的喜乐比世界上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365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天内的喜乐还要多。我都试过了。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0369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神的旨意要我们常常喜乐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5:16-18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要常常喜乐、不住的祷告、凡事谢恩．因为这是　神在基督耶稣里向你们所定的旨意。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55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一。基督徒的喜乐是必然的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我们又借着他、因信得进入现在所站的这恩典中、并且欢欢喜喜盼望神的荣耀。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094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不但如此、我们既借着我主耶稣基督、得与神和好、也就借着他、以神为乐。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1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圣灵所结的果子、就是仁爱、喜乐、和平、忍耐、恩慈、良善、信实、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温柔、节制。。。。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439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比利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桑德（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1862-1935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美国传教士和职业棒球外野手。参加八个赛季，然后成为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世纪头二十年最有影响力的美国传教士。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如果你没有喜乐，你的基督教就有漏洞。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75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二。基督徒喜乐的特徵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不受天生或环境影响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属世的喜乐是在环境顺利，成功发达时，才有的。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57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基督徒是以神为乐，永远的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我们既因信称义、就借着我们的主耶稣基督、得与神相和。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因信称义：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与神和好：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33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我们又借着他、因信得进入现在所站的这恩典中、并且欢欢喜喜盼望神的荣耀。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站在恩典的地位：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圣洁无瑕疵：弗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儿子： 继承产业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04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不但如此、我们既借着我主耶稣基督、得与神和好、也就借着他、以神为乐。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755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C.S. Lewis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（路易斯）：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喜乐是天堂的严肃事务。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703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基督徒可以在愁苦中喜乐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不但如此、就是在患难中、也是欢欢喜喜的．因为知道患难生忍耐．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忍耐生老练．老练生盼望．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73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盼望不至于羞耻．因为所赐给我们的圣灵、将神的爱浇灌在我们心里。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苦难反而使我们生命更长近，更会盼望将来的荣耀，及更能经历上帝的爱。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515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因此、你们是大有喜乐、但如今、在百般的试炼中暂时忧愁．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29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我的弟兄们、你们落在百般试炼中、都要以为大喜乐．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因为知道你们的信心经过试验、就生忍耐。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但忍耐也当成功、使你们成全完备、毫无缺欠。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023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应用：基督徒不要压抑自己的忧伤，反而要受神安慰。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我们在一切患难中、他就安慰我们、叫我们能用神所赐的安慰、去安慰那遭各样患难的人。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38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三。如何培养基督徒的喜乐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知道我们原来的光景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惟有基督在我们还作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罪人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的时候为我们死、神的爱就在此向我们显明了。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现在我们既靠着他的血称义、就更要借着他免去神的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忿怒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4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8855"/>
            <a:ext cx="12192000" cy="6759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想想主为我们的喜乐付出的代价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等不多时、你们就不得见我．再等不多时、你们还要见我。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16:20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我实实在在的告诉你们、你们将要痛哭、哀号、世人倒要喜乐．你们将要忧愁、然而你们的忧愁、要变为喜乐。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09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想想我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们是基督的喜乐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、、、他因那摆在前面的喜乐、就轻看羞辱、忍受了十字架的苦难、便坐在神宝座的右边。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7808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98411" cy="66479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与福音的恩相称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遵行主的话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你们若遵守我的命令、就常在我的爱里．正如我遵守了我父的命令、常在他的爱里。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这些事我已经对你们说了、是要叫我的喜乐、存在你们心里、并叫你们的喜乐可以满足。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69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479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我们良知会更清洁，少去内心的冲突、人际关系的冲突、内心的罪恶感、羞耻、惧怕，使我们不会失去喜乐。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739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479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Dwight L. Moody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AD 1837-1899)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当他的子民顺服他行事时，神会给他们永恒的喜乐。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764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479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论语：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“君子坦荡荡，小人常戚戚”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42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47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凡心里没有诡诈（掩饰自己）、耶和华不算为有罪的、这人是有福的。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22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4542</TotalTime>
  <Words>1702</Words>
  <Application>Microsoft Office PowerPoint</Application>
  <PresentationFormat>Widescreen</PresentationFormat>
  <Paragraphs>155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Calibri</vt:lpstr>
      <vt:lpstr>DFKai-SB</vt:lpstr>
      <vt:lpstr>Times New Roman</vt:lpstr>
      <vt:lpstr>SimSun</vt:lpstr>
      <vt:lpstr>Wingdings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基督徒的喜乐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在救恩中喜乐</dc:title>
  <dc:creator>Jay Huang</dc:creator>
  <cp:lastModifiedBy>CL-Grp2</cp:lastModifiedBy>
  <cp:revision>12</cp:revision>
  <dcterms:created xsi:type="dcterms:W3CDTF">2023-12-19T23:36:10Z</dcterms:created>
  <dcterms:modified xsi:type="dcterms:W3CDTF">2024-09-25T17:51:30Z</dcterms:modified>
</cp:coreProperties>
</file>