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</p:sldMasterIdLst>
  <p:notesMasterIdLst>
    <p:notesMasterId r:id="rId14"/>
  </p:notesMasterIdLst>
  <p:sldIdLst>
    <p:sldId id="835" r:id="rId2"/>
    <p:sldId id="1588" r:id="rId3"/>
    <p:sldId id="1589" r:id="rId4"/>
    <p:sldId id="1628" r:id="rId5"/>
    <p:sldId id="1629" r:id="rId6"/>
    <p:sldId id="1590" r:id="rId7"/>
    <p:sldId id="1626" r:id="rId8"/>
    <p:sldId id="1627" r:id="rId9"/>
    <p:sldId id="1630" r:id="rId10"/>
    <p:sldId id="1632" r:id="rId11"/>
    <p:sldId id="1631" r:id="rId12"/>
    <p:sldId id="159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138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7095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6939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65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5566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40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22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8242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6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33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897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543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3295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但以理</a:t>
            </a: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书 </a:t>
            </a:r>
            <a:r>
              <a:rPr lang="en-US" altLang="zh-CN" sz="5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</a:t>
            </a:r>
            <a:r>
              <a:rPr lang="en-US" altLang="zh-CN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:1-30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尼布甲尼撒在位第二年，他做了梦，心里烦乱，不能睡觉。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王吩咐人将术士、用法术的、行邪术的，和迦勒底人召来，要他们将王的梦告诉王，他们就来站在王前。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王对他们说：「我做了一梦，心里烦乱，要知道这是甚么梦。」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迦勒底人用亚兰的言语对王说：「愿王万岁！请将那梦告诉仆人，仆人就可以讲解。」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王回答迦勒底人说：「梦我已经忘了，你们若不将梦和梦的讲解告诉我，就必被凌迟，你们的房屋必成为粪堆；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你们若将梦和梦的讲解告诉我，就必从我这里得赠品和赏赐，并大尊荣。现在你们要将梦和梦的讲解告诉我。」</a:t>
            </a:r>
          </a:p>
        </p:txBody>
      </p:sp>
    </p:spTree>
    <p:extLst>
      <p:ext uri="{BB962C8B-B14F-4D97-AF65-F5344CB8AC3E}">
        <p14:creationId xmlns:p14="http://schemas.microsoft.com/office/powerpoint/2010/main" val="248013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他们第二次对王说：「请王将梦告诉仆人，仆人就可以讲解。」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王回答说：「我准知道你们是故意迟延，因为你们知道那梦我已经忘了。</a:t>
            </a:r>
          </a:p>
        </p:txBody>
      </p:sp>
    </p:spTree>
    <p:extLst>
      <p:ext uri="{BB962C8B-B14F-4D97-AF65-F5344CB8AC3E}">
        <p14:creationId xmlns:p14="http://schemas.microsoft.com/office/powerpoint/2010/main" val="1518708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你们若不将梦告诉我，只有一法待你们；因为你们预备了谎言乱语向我说，要等候时势改变。现在你们要将梦告诉我，因我知道你们能将梦的讲解告诉我。」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迦勒底人在王面前回答说：「世上没有人能将王所问的事说出来；因为没有君王、大臣、掌权的向术士，或用法术的，或迦勒底人问过这样的事。</a:t>
            </a:r>
          </a:p>
        </p:txBody>
      </p:sp>
    </p:spTree>
    <p:extLst>
      <p:ext uri="{BB962C8B-B14F-4D97-AF65-F5344CB8AC3E}">
        <p14:creationId xmlns:p14="http://schemas.microsoft.com/office/powerpoint/2010/main" val="138772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王所问的事甚难。除了不与世人同居的神明，没有人在王面前能说出来。」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因此，王气忿忿地大发烈怒，吩咐灭绝巴比伦所有的哲士。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于是命令发出，哲士将要见杀，人就寻找但以理和他的同伴，要杀他们。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王的护卫长亚略出来，要杀巴比伦的哲士，但以理就用婉言回答他，</a:t>
            </a:r>
          </a:p>
        </p:txBody>
      </p:sp>
    </p:spTree>
    <p:extLst>
      <p:ext uri="{BB962C8B-B14F-4D97-AF65-F5344CB8AC3E}">
        <p14:creationId xmlns:p14="http://schemas.microsoft.com/office/powerpoint/2010/main" val="3041129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向王的护卫长亚略说：「王的命令为何这样紧急呢？」亚略就将情节告诉但以理。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但以理遂进去求王宽限，就可以将梦的讲解告诉王。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但以理回到他的居所，将这事告诉他的同伴哈拿尼雅、米沙利、亚撒利雅，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要他们祈求天上的上帝施怜悯，将这奥秘的事指明，免得但以理和他的同伴与巴比伦其余的哲士一同灭亡。</a:t>
            </a:r>
          </a:p>
        </p:txBody>
      </p:sp>
    </p:spTree>
    <p:extLst>
      <p:ext uri="{BB962C8B-B14F-4D97-AF65-F5344CB8AC3E}">
        <p14:creationId xmlns:p14="http://schemas.microsoft.com/office/powerpoint/2010/main" val="4231787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这奥秘的事就在夜间异象中给但以理显明，但以理便称颂天上的上帝。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但以理说：「上帝的名是应当称颂的！从亘古直到永远，因为智慧能力都属乎他。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他改变时候、日期，废王，立王，将智慧赐与智慧人，将知识赐与聪明人。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他显明深奥隐秘的事，知道暗中所有的，光明也与他同居。</a:t>
            </a:r>
          </a:p>
        </p:txBody>
      </p:sp>
    </p:spTree>
    <p:extLst>
      <p:ext uri="{BB962C8B-B14F-4D97-AF65-F5344CB8AC3E}">
        <p14:creationId xmlns:p14="http://schemas.microsoft.com/office/powerpoint/2010/main" val="1982520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我列祖的上帝啊，我感谢你，赞美你，因你将智慧才能赐给我，允准我们所求的，把王的事给我们指明。」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于是，但以理进去见亚略，就是王所派灭绝巴比伦哲士的，对他说：「不要灭绝巴比伦的哲士，求你领我到王面前，我要将梦的讲解告诉王。」</a:t>
            </a:r>
          </a:p>
        </p:txBody>
      </p:sp>
    </p:spTree>
    <p:extLst>
      <p:ext uri="{BB962C8B-B14F-4D97-AF65-F5344CB8AC3E}">
        <p14:creationId xmlns:p14="http://schemas.microsoft.com/office/powerpoint/2010/main" val="2510684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亚略就急忙将但以理领到王面前，对王说：「我在被掳的犹大人中遇见一人，他能将梦的讲解告诉王。」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王问称为伯提沙撒的但以理说：「你能将我所做的梦和梦的讲解告诉我吗？」</a:t>
            </a:r>
          </a:p>
        </p:txBody>
      </p:sp>
    </p:spTree>
    <p:extLst>
      <p:ext uri="{BB962C8B-B14F-4D97-AF65-F5344CB8AC3E}">
        <p14:creationId xmlns:p14="http://schemas.microsoft.com/office/powerpoint/2010/main" val="4014298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但以理在王面前回答说：「王所问的那奥秘事，哲士、用法术的、术士、观兆的都不能告诉王；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只有一位在天上的上帝能显明奥秘的事。他已将日后必有的事指示尼布甲尼撒王。你的梦和你在床上脑中的异象是这样：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王啊，你在床上想到后来的事，那显明奥秘事的主把将来必有的事指示你。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2:30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至于那奥秘的事显明给我，并非因我的智慧胜过一切活人，乃为使王知道梦的讲解和心里的思念。</a:t>
            </a:r>
          </a:p>
        </p:txBody>
      </p:sp>
    </p:spTree>
    <p:extLst>
      <p:ext uri="{BB962C8B-B14F-4D97-AF65-F5344CB8AC3E}">
        <p14:creationId xmlns:p14="http://schemas.microsoft.com/office/powerpoint/2010/main" val="3458450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证  道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荣耀神的名</a:t>
            </a:r>
            <a:endParaRPr lang="en-US" altLang="zh-CN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4730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75781</TotalTime>
  <Words>1125</Words>
  <Application>Microsoft Office PowerPoint</Application>
  <PresentationFormat>Widescreen</PresentationFormat>
  <Paragraphs>36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SimSun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195</cp:revision>
  <dcterms:created xsi:type="dcterms:W3CDTF">2010-03-20T17:46:04Z</dcterms:created>
  <dcterms:modified xsi:type="dcterms:W3CDTF">2024-08-23T16:48:01Z</dcterms:modified>
</cp:coreProperties>
</file>