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22"/>
  </p:notesMasterIdLst>
  <p:sldIdLst>
    <p:sldId id="835" r:id="rId2"/>
    <p:sldId id="1588" r:id="rId3"/>
    <p:sldId id="1589" r:id="rId4"/>
    <p:sldId id="1590" r:id="rId5"/>
    <p:sldId id="1626" r:id="rId6"/>
    <p:sldId id="1627" r:id="rId7"/>
    <p:sldId id="1594" r:id="rId8"/>
    <p:sldId id="1595" r:id="rId9"/>
    <p:sldId id="1628" r:id="rId10"/>
    <p:sldId id="1596" r:id="rId11"/>
    <p:sldId id="1597" r:id="rId12"/>
    <p:sldId id="1624" r:id="rId13"/>
    <p:sldId id="1604" r:id="rId14"/>
    <p:sldId id="1629" r:id="rId15"/>
    <p:sldId id="1630" r:id="rId16"/>
    <p:sldId id="1631" r:id="rId17"/>
    <p:sldId id="1607" r:id="rId18"/>
    <p:sldId id="1608" r:id="rId19"/>
    <p:sldId id="1615" r:id="rId20"/>
    <p:sldId id="163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8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365BA-E8D6-4146-8102-C301803816A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4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7095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939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65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5566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40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8242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6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3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97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4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295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600" b="1" kern="120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提摩太后书 </a:t>
            </a:r>
            <a:r>
              <a:rPr lang="en-US" altLang="zh-CN" sz="5600" b="1" kern="120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3:1-17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你该知道，末世必有危险的日子来到。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因为那时，人要专顾自己，贪爱钱财，自夸，狂傲，谤渎，违背父母，忘恩负义，心不圣洁，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无亲情，不解怨，好说谗言，不能自约，性情凶暴，不爱良善，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卖主卖友，任意妄为，自高自大，爱宴乐，不爱上帝，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有敬虔的外貌，却背了敬虔的实意；这等人你要躲开。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那偷进人家、牢笼无知妇女的，正是这等人。这些妇女担负罪恶，被各样的私欲引诱，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常常学习，终久不能明白真道。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从前雅尼和佯庇怎样敌挡摩西，这等人也怎样敌挡真道。他们的心地坏了，在真道上是可废弃的。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然而他们不能再这样敌挡；因为他们的愚昧必在众人面前显露出来，像那二人一样。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但你已经服从了我的教训、品行、志向、信心、宽容、爱心、忍耐，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以及我在安提阿、以哥念、路司得所遭遇的逼迫、苦难。我所忍受是何等的逼迫；但从这一切苦难中，主都把我救出来了。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不但如此，凡立志在基督耶稣里敬虔度日的也都要受逼迫。</a:t>
            </a:r>
          </a:p>
        </p:txBody>
      </p:sp>
    </p:spTree>
    <p:extLst>
      <p:ext uri="{BB962C8B-B14F-4D97-AF65-F5344CB8AC3E}">
        <p14:creationId xmlns:p14="http://schemas.microsoft.com/office/powerpoint/2010/main" val="304112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只是作恶的和迷惑人的，必越久越恶，他欺哄人，也被人欺哄。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但你所学习的，所确信的，要存在心里；因为你知道是跟谁学的，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并且知道你是从小明白圣经，这圣经能使你因信基督耶稣，有得救的智慧。</a:t>
            </a:r>
          </a:p>
        </p:txBody>
      </p:sp>
    </p:spTree>
    <p:extLst>
      <p:ext uri="{BB962C8B-B14F-4D97-AF65-F5344CB8AC3E}">
        <p14:creationId xmlns:p14="http://schemas.microsoft.com/office/powerpoint/2010/main" val="4231787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圣经都是上帝所默示的（或译：凡上帝所默示的圣经），于教训、督责、使人归正、教导人学义都是有益的，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叫属上帝的人得以完全，预备行各样的善事。</a:t>
            </a:r>
          </a:p>
        </p:txBody>
      </p:sp>
    </p:spTree>
    <p:extLst>
      <p:ext uri="{BB962C8B-B14F-4D97-AF65-F5344CB8AC3E}">
        <p14:creationId xmlns:p14="http://schemas.microsoft.com/office/powerpoint/2010/main" val="198252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证  道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认识圣经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473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你该知道，末世必有危险的日子来到。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、抵挡真道的危险；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、被引诱、牢笼的危险；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、敬虔度日但受逼迫的危险。</a:t>
            </a:r>
          </a:p>
        </p:txBody>
      </p:sp>
    </p:spTree>
    <p:extLst>
      <p:ext uri="{BB962C8B-B14F-4D97-AF65-F5344CB8AC3E}">
        <p14:creationId xmlns:p14="http://schemas.microsoft.com/office/powerpoint/2010/main" val="1138780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提摩太后书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圣经都是上帝所默示的，于教训、督责、使人归正、教导人学义都是有益的，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叫属上帝的人得以完全，预备行各样的善事。</a:t>
            </a:r>
          </a:p>
        </p:txBody>
      </p:sp>
    </p:spTree>
    <p:extLst>
      <p:ext uri="{BB962C8B-B14F-4D97-AF65-F5344CB8AC3E}">
        <p14:creationId xmlns:p14="http://schemas.microsoft.com/office/powerpoint/2010/main" val="352870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一、认识圣经的来源。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3:16a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圣经都是上帝所默示的（或译：凡上帝所默示的圣经），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All Scripture is God-breathed.</a:t>
            </a:r>
          </a:p>
        </p:txBody>
      </p:sp>
    </p:spTree>
    <p:extLst>
      <p:ext uri="{BB962C8B-B14F-4D97-AF65-F5344CB8AC3E}">
        <p14:creationId xmlns:p14="http://schemas.microsoft.com/office/powerpoint/2010/main" val="164704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约伯记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上帝将北极铺在空中，将大地悬在虚空；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26:8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将水包在密云中，云却不破裂；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以赛亚书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40:22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上帝坐在地球大圈之上；地上的居民好像蝗虫。他铺张穹苍如幔子，展开诸天如可住的帐棚。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211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二、认识圣经的功用。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3:16b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于教训、督责、使人归正、教导人学义都是有益的，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and is useful for teaching, rebuking, correcting and training in righteousness,</a:t>
            </a:r>
          </a:p>
        </p:txBody>
      </p:sp>
    </p:spTree>
    <p:extLst>
      <p:ext uri="{BB962C8B-B14F-4D97-AF65-F5344CB8AC3E}">
        <p14:creationId xmlns:p14="http://schemas.microsoft.com/office/powerpoint/2010/main" val="3673588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、教训（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Teaching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）：什么是对的（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8390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、教训（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Teaching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）：什么是对的（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、督责（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Rebuking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）：什么是错的（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not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185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、教训（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Teaching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）：什么是对的（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、督责（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Rebuking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）：什么是错的（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not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、使人归正（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Correcting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）：如何改正（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How to get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8026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、教训（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Teaching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）：什么是对的（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、督责（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Rebuking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）：什么是错的（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What is not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、使人归正（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Correcting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）：如何改正（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How to get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、教导人学义（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Training in righteousness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）：如何持守正确（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How to stay right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9597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三、认识圣经的目的。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叫属上帝的人得以完全，预备行各样的善事。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so that the man of God may be thoroughly equipped for every good work.</a:t>
            </a:r>
          </a:p>
        </p:txBody>
      </p:sp>
    </p:spTree>
    <p:extLst>
      <p:ext uri="{BB962C8B-B14F-4D97-AF65-F5344CB8AC3E}">
        <p14:creationId xmlns:p14="http://schemas.microsoft.com/office/powerpoint/2010/main" val="1169803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希伯来书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6:1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所以，我们应当离开基督道理的开端，竭力进到完全的地步，不必再立根基，就如那懊悔死行、信靠上帝、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6:2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各样洗礼、按手之礼、死人复活，以及永远审判各等教训。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6:3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上帝若许我们，我们必如此行。</a:t>
            </a:r>
          </a:p>
        </p:txBody>
      </p:sp>
    </p:spTree>
    <p:extLst>
      <p:ext uri="{BB962C8B-B14F-4D97-AF65-F5344CB8AC3E}">
        <p14:creationId xmlns:p14="http://schemas.microsoft.com/office/powerpoint/2010/main" val="2271743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一、认识圣经的来源。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二、认识圣经的功用。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三、认识圣经的目的。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2240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诗篇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不从恶人的计谋，不站罪人的道路，不坐亵慢人的座位，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惟喜爱耶和华的律法，昼夜思想，这人便为有福！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他要像一棵树栽在溪水旁，按时候结果子，叶子也不枯干。凡他所做的尽都顺利。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恶人并不是这样，乃像糠秕被风吹散。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因此，当审判的时候恶人必站立不住；罪人在义人的会中也是如此。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因为耶和华知道义人的道路；恶人的道路却必灭亡。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617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75767</TotalTime>
  <Words>1252</Words>
  <Application>Microsoft Office PowerPoint</Application>
  <PresentationFormat>Widescreen</PresentationFormat>
  <Paragraphs>77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SimSun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194</cp:revision>
  <dcterms:created xsi:type="dcterms:W3CDTF">2010-03-20T17:46:04Z</dcterms:created>
  <dcterms:modified xsi:type="dcterms:W3CDTF">2024-08-03T00:48:31Z</dcterms:modified>
</cp:coreProperties>
</file>