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theme/theme7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8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9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10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11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2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13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  <p:sldMasterId id="2147483662" r:id="rId3"/>
    <p:sldMasterId id="2147483665" r:id="rId4"/>
    <p:sldMasterId id="2147483667" r:id="rId5"/>
    <p:sldMasterId id="2147483669" r:id="rId6"/>
    <p:sldMasterId id="2147483671" r:id="rId7"/>
    <p:sldMasterId id="2147483673" r:id="rId8"/>
    <p:sldMasterId id="2147483683" r:id="rId9"/>
    <p:sldMasterId id="2147483686" r:id="rId10"/>
    <p:sldMasterId id="2147483698" r:id="rId11"/>
    <p:sldMasterId id="2147483710" r:id="rId12"/>
    <p:sldMasterId id="2147483735" r:id="rId13"/>
    <p:sldMasterId id="2147483747" r:id="rId14"/>
  </p:sldMasterIdLst>
  <p:notesMasterIdLst>
    <p:notesMasterId r:id="rId102"/>
  </p:notesMasterIdLst>
  <p:sldIdLst>
    <p:sldId id="256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75" r:id="rId34"/>
    <p:sldId id="276" r:id="rId35"/>
    <p:sldId id="277" r:id="rId36"/>
    <p:sldId id="278" r:id="rId37"/>
    <p:sldId id="279" r:id="rId38"/>
    <p:sldId id="280" r:id="rId39"/>
    <p:sldId id="281" r:id="rId40"/>
    <p:sldId id="282" r:id="rId41"/>
    <p:sldId id="283" r:id="rId42"/>
    <p:sldId id="284" r:id="rId43"/>
    <p:sldId id="285" r:id="rId44"/>
    <p:sldId id="286" r:id="rId45"/>
    <p:sldId id="287" r:id="rId46"/>
    <p:sldId id="288" r:id="rId47"/>
    <p:sldId id="289" r:id="rId48"/>
    <p:sldId id="290" r:id="rId49"/>
    <p:sldId id="291" r:id="rId50"/>
    <p:sldId id="292" r:id="rId51"/>
    <p:sldId id="293" r:id="rId52"/>
    <p:sldId id="294" r:id="rId53"/>
    <p:sldId id="295" r:id="rId54"/>
    <p:sldId id="296" r:id="rId55"/>
    <p:sldId id="297" r:id="rId56"/>
    <p:sldId id="298" r:id="rId57"/>
    <p:sldId id="299" r:id="rId58"/>
    <p:sldId id="300" r:id="rId59"/>
    <p:sldId id="301" r:id="rId60"/>
    <p:sldId id="302" r:id="rId61"/>
    <p:sldId id="303" r:id="rId62"/>
    <p:sldId id="304" r:id="rId63"/>
    <p:sldId id="305" r:id="rId64"/>
    <p:sldId id="306" r:id="rId65"/>
    <p:sldId id="307" r:id="rId66"/>
    <p:sldId id="308" r:id="rId67"/>
    <p:sldId id="309" r:id="rId68"/>
    <p:sldId id="335" r:id="rId69"/>
    <p:sldId id="336" r:id="rId70"/>
    <p:sldId id="337" r:id="rId71"/>
    <p:sldId id="338" r:id="rId72"/>
    <p:sldId id="339" r:id="rId73"/>
    <p:sldId id="340" r:id="rId74"/>
    <p:sldId id="334" r:id="rId75"/>
    <p:sldId id="413" r:id="rId76"/>
    <p:sldId id="411" r:id="rId77"/>
    <p:sldId id="310" r:id="rId78"/>
    <p:sldId id="311" r:id="rId79"/>
    <p:sldId id="312" r:id="rId80"/>
    <p:sldId id="313" r:id="rId81"/>
    <p:sldId id="314" r:id="rId82"/>
    <p:sldId id="315" r:id="rId83"/>
    <p:sldId id="316" r:id="rId84"/>
    <p:sldId id="317" r:id="rId85"/>
    <p:sldId id="318" r:id="rId86"/>
    <p:sldId id="319" r:id="rId87"/>
    <p:sldId id="320" r:id="rId88"/>
    <p:sldId id="321" r:id="rId89"/>
    <p:sldId id="322" r:id="rId90"/>
    <p:sldId id="323" r:id="rId91"/>
    <p:sldId id="324" r:id="rId92"/>
    <p:sldId id="325" r:id="rId93"/>
    <p:sldId id="326" r:id="rId94"/>
    <p:sldId id="327" r:id="rId95"/>
    <p:sldId id="328" r:id="rId96"/>
    <p:sldId id="329" r:id="rId97"/>
    <p:sldId id="330" r:id="rId98"/>
    <p:sldId id="331" r:id="rId99"/>
    <p:sldId id="332" r:id="rId100"/>
    <p:sldId id="333" r:id="rId101"/>
  </p:sldIdLst>
  <p:sldSz cx="12192000" cy="6858000"/>
  <p:notesSz cx="6858000" cy="9144000"/>
  <p:embeddedFontLst>
    <p:embeddedFont>
      <p:font typeface="Aharoni" panose="02010803020104030203" pitchFamily="2" charset="-79"/>
      <p:bold r:id="rId103"/>
    </p:embeddedFont>
    <p:embeddedFont>
      <p:font typeface="Corben" panose="020B0604020202020204" charset="0"/>
      <p:regular r:id="rId104"/>
      <p:bold r:id="rId105"/>
    </p:embeddedFont>
    <p:embeddedFont>
      <p:font typeface="DFKai-SB" panose="03000509000000000000" pitchFamily="65" charset="-120"/>
      <p:regular r:id="rId106"/>
    </p:embeddedFont>
    <p:embeddedFont>
      <p:font typeface="KaiTi" panose="02010609060101010101" pitchFamily="49" charset="-122"/>
      <p:regular r:id="rId107"/>
    </p:embeddedFont>
    <p:embeddedFont>
      <p:font typeface="Microsoft YaHei" panose="020B0503020204020204" pitchFamily="34" charset="-122"/>
      <p:regular r:id="rId108"/>
      <p:bold r:id="rId109"/>
    </p:embeddedFont>
    <p:embeddedFont>
      <p:font typeface="Source Sans Pro" panose="020B0503030403020204" pitchFamily="34" charset="0"/>
      <p:regular r:id="rId110"/>
    </p:embeddedFont>
    <p:embeddedFont>
      <p:font typeface="STKaiti" panose="02010600040101010101" pitchFamily="2" charset="-122"/>
      <p:regular r:id="rId111"/>
    </p:embeddedFont>
    <p:embeddedFont>
      <p:font typeface="Tahoma" panose="020B0604030504040204" pitchFamily="34" charset="0"/>
      <p:regular r:id="rId112"/>
      <p:bold r:id="rId113"/>
    </p:embeddedFont>
    <p:embeddedFont>
      <p:font typeface="Trebuchet MS" panose="020B0603020202020204" pitchFamily="34" charset="0"/>
      <p:regular r:id="rId114"/>
      <p:bold r:id="rId115"/>
      <p:italic r:id="rId116"/>
      <p:boldItalic r:id="rId1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18" roundtripDataSignature="AMtx7miPWmwaDCl/hehKNNnfJEAKpJQQ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62003D0-DD67-40C6-A1BC-31CAE3D69EF4}">
  <a:tblStyle styleId="{062003D0-DD67-40C6-A1BC-31CAE3D69EF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10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117" Type="http://schemas.openxmlformats.org/officeDocument/2006/relationships/font" Target="fonts/font15.fntdata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slide" Target="slides/slide70.xml"/><Relationship Id="rId89" Type="http://schemas.openxmlformats.org/officeDocument/2006/relationships/slide" Target="slides/slide75.xml"/><Relationship Id="rId112" Type="http://schemas.openxmlformats.org/officeDocument/2006/relationships/font" Target="fonts/font10.fntdata"/><Relationship Id="rId16" Type="http://schemas.openxmlformats.org/officeDocument/2006/relationships/slide" Target="slides/slide2.xml"/><Relationship Id="rId107" Type="http://schemas.openxmlformats.org/officeDocument/2006/relationships/font" Target="fonts/font5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10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6.xml"/><Relationship Id="rId95" Type="http://schemas.openxmlformats.org/officeDocument/2006/relationships/slide" Target="slides/slide81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113" Type="http://schemas.openxmlformats.org/officeDocument/2006/relationships/font" Target="fonts/font11.fntdata"/><Relationship Id="rId118" Type="http://customschemas.google.com/relationships/presentationmetadata" Target="metadata"/><Relationship Id="rId80" Type="http://schemas.openxmlformats.org/officeDocument/2006/relationships/slide" Target="slides/slide66.xml"/><Relationship Id="rId85" Type="http://schemas.openxmlformats.org/officeDocument/2006/relationships/slide" Target="slides/slide71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59" Type="http://schemas.openxmlformats.org/officeDocument/2006/relationships/slide" Target="slides/slide45.xml"/><Relationship Id="rId103" Type="http://schemas.openxmlformats.org/officeDocument/2006/relationships/font" Target="fonts/font1.fntdata"/><Relationship Id="rId108" Type="http://schemas.openxmlformats.org/officeDocument/2006/relationships/font" Target="fonts/font6.fntdata"/><Relationship Id="rId54" Type="http://schemas.openxmlformats.org/officeDocument/2006/relationships/slide" Target="slides/slide40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91" Type="http://schemas.openxmlformats.org/officeDocument/2006/relationships/slide" Target="slides/slide77.xml"/><Relationship Id="rId96" Type="http://schemas.openxmlformats.org/officeDocument/2006/relationships/slide" Target="slides/slide8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49" Type="http://schemas.openxmlformats.org/officeDocument/2006/relationships/slide" Target="slides/slide35.xml"/><Relationship Id="rId114" Type="http://schemas.openxmlformats.org/officeDocument/2006/relationships/font" Target="fonts/font12.fntdata"/><Relationship Id="rId119" Type="http://schemas.openxmlformats.org/officeDocument/2006/relationships/presProps" Target="presProps.xml"/><Relationship Id="rId44" Type="http://schemas.openxmlformats.org/officeDocument/2006/relationships/slide" Target="slides/slide30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81" Type="http://schemas.openxmlformats.org/officeDocument/2006/relationships/slide" Target="slides/slide67.xml"/><Relationship Id="rId86" Type="http://schemas.openxmlformats.org/officeDocument/2006/relationships/slide" Target="slides/slide7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109" Type="http://schemas.openxmlformats.org/officeDocument/2006/relationships/font" Target="fonts/font7.fntdata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97" Type="http://schemas.openxmlformats.org/officeDocument/2006/relationships/slide" Target="slides/slide83.xml"/><Relationship Id="rId104" Type="http://schemas.openxmlformats.org/officeDocument/2006/relationships/font" Target="fonts/font2.fntdata"/><Relationship Id="rId12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92" Type="http://schemas.openxmlformats.org/officeDocument/2006/relationships/slide" Target="slides/slide7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slide" Target="slides/slide73.xml"/><Relationship Id="rId110" Type="http://schemas.openxmlformats.org/officeDocument/2006/relationships/font" Target="fonts/font8.fntdata"/><Relationship Id="rId115" Type="http://schemas.openxmlformats.org/officeDocument/2006/relationships/font" Target="fonts/font13.fntdata"/><Relationship Id="rId61" Type="http://schemas.openxmlformats.org/officeDocument/2006/relationships/slide" Target="slides/slide47.xml"/><Relationship Id="rId82" Type="http://schemas.openxmlformats.org/officeDocument/2006/relationships/slide" Target="slides/slide68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56" Type="http://schemas.openxmlformats.org/officeDocument/2006/relationships/slide" Target="slides/slide42.xml"/><Relationship Id="rId77" Type="http://schemas.openxmlformats.org/officeDocument/2006/relationships/slide" Target="slides/slide63.xml"/><Relationship Id="rId100" Type="http://schemas.openxmlformats.org/officeDocument/2006/relationships/slide" Target="slides/slide86.xml"/><Relationship Id="rId105" Type="http://schemas.openxmlformats.org/officeDocument/2006/relationships/font" Target="fonts/font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93" Type="http://schemas.openxmlformats.org/officeDocument/2006/relationships/slide" Target="slides/slide79.xml"/><Relationship Id="rId98" Type="http://schemas.openxmlformats.org/officeDocument/2006/relationships/slide" Target="slides/slide84.xml"/><Relationship Id="rId12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1.xml"/><Relationship Id="rId46" Type="http://schemas.openxmlformats.org/officeDocument/2006/relationships/slide" Target="slides/slide32.xml"/><Relationship Id="rId67" Type="http://schemas.openxmlformats.org/officeDocument/2006/relationships/slide" Target="slides/slide53.xml"/><Relationship Id="rId116" Type="http://schemas.openxmlformats.org/officeDocument/2006/relationships/font" Target="fonts/font14.fntdata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62" Type="http://schemas.openxmlformats.org/officeDocument/2006/relationships/slide" Target="slides/slide48.xml"/><Relationship Id="rId83" Type="http://schemas.openxmlformats.org/officeDocument/2006/relationships/slide" Target="slides/slide69.xml"/><Relationship Id="rId88" Type="http://schemas.openxmlformats.org/officeDocument/2006/relationships/slide" Target="slides/slide74.xml"/><Relationship Id="rId111" Type="http://schemas.openxmlformats.org/officeDocument/2006/relationships/font" Target="fonts/font9.fntdata"/><Relationship Id="rId15" Type="http://schemas.openxmlformats.org/officeDocument/2006/relationships/slide" Target="slides/slide1.xml"/><Relationship Id="rId36" Type="http://schemas.openxmlformats.org/officeDocument/2006/relationships/slide" Target="slides/slide22.xml"/><Relationship Id="rId57" Type="http://schemas.openxmlformats.org/officeDocument/2006/relationships/slide" Target="slides/slide43.xml"/><Relationship Id="rId106" Type="http://schemas.openxmlformats.org/officeDocument/2006/relationships/font" Target="fonts/font4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52" Type="http://schemas.openxmlformats.org/officeDocument/2006/relationships/slide" Target="slides/slide38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94" Type="http://schemas.openxmlformats.org/officeDocument/2006/relationships/slide" Target="slides/slide80.xml"/><Relationship Id="rId99" Type="http://schemas.openxmlformats.org/officeDocument/2006/relationships/slide" Target="slides/slide85.xml"/><Relationship Id="rId101" Type="http://schemas.openxmlformats.org/officeDocument/2006/relationships/slide" Target="slides/slide87.xml"/><Relationship Id="rId1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279b9e1d61e_0_4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9" name="Google Shape;429;g279b9e1d61e_0_4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279b9e1d61e_0_4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4" name="Google Shape;434;g279b9e1d61e_0_4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279b9e1d61e_0_4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0" name="Google Shape;440;g279b9e1d61e_0_4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279b9e1d61e_0_4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6" name="Google Shape;446;g279b9e1d61e_0_4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279b9e1d61e_0_4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52" name="Google Shape;452;g279b9e1d61e_0_4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279b9e1d61e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58" name="Google Shape;458;g279b9e1d61e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279b9e1d61e_0_5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4" name="Google Shape;464;g279b9e1d61e_0_5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279b9e1d61e_0_5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70" name="Google Shape;470;g279b9e1d61e_0_5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279b9e1d61e_0_5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76" name="Google Shape;476;g279b9e1d61e_0_5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279b9e1d61e_0_5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82" name="Google Shape;482;g279b9e1d61e_0_5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279b9e1d61e_0_5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88" name="Google Shape;488;g279b9e1d61e_0_5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279b9e1d61e_0_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94" name="Google Shape;494;g279b9e1d61e_0_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279b9e1d61e_0_8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g279b9e1d61e_0_8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279b9e1d61e_0_8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g279b9e1d61e_0_8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279b9e1d61e_0_8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g279b9e1d61e_0_8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279b9e1d61e_0_8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g279b9e1d61e_0_8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279b9e1d61e_0_8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3" name="Google Shape;523;g279b9e1d61e_0_8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279b9e1d61e_0_8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g279b9e1d61e_0_8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279b9e1d61e_0_8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g279b9e1d61e_0_8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279b9e1d61e_0_8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g279b9e1d61e_0_8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279b9e1d61e_0_8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g279b9e1d61e_0_8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279b9e1d61e_0_8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g279b9e1d61e_0_8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279b9e1d61e_0_8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g279b9e1d61e_0_8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279b9e1d61e_0_8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g279b9e1d61e_0_8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279b9e1d61e_0_8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g279b9e1d61e_0_8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279b9e1d61e_0_8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g279b9e1d61e_0_8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279b9e1d61e_0_8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g279b9e1d61e_0_8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279b9e1d61e_0_8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9" name="Google Shape;589;g279b9e1d61e_0_8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279b9e1d61e_0_8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5" name="Google Shape;595;g279b9e1d61e_0_8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279b9e1d61e_0_8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1" name="Google Shape;601;g279b9e1d61e_0_8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279b9e1d61e_0_8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g279b9e1d61e_0_8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279b9e1d61e_0_8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g279b9e1d61e_0_8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279b9e1d61e_0_9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g279b9e1d61e_0_9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279b9e1d61e_0_9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g279b9e1d61e_0_9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279b9e1d61e_0_9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g279b9e1d61e_0_9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279b9e1d61e_0_9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g279b9e1d61e_0_9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279b9e1d61e_0_9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g279b9e1d61e_0_9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279b9e1d61e_0_9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9" name="Google Shape;649;g279b9e1d61e_0_9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279b9e1d61e_0_10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g279b9e1d61e_0_10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279b9e1d61e_0_1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g279b9e1d61e_0_1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279b9e1d61e_0_1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g279b9e1d61e_0_1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279b9e1d61e_0_10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" name="Google Shape;672;g279b9e1d61e_0_10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279b9e1d61e_0_10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g279b9e1d61e_0_10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279b9e1d61e_0_10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g279b9e1d61e_0_10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279b9e1d61e_0_10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0" name="Google Shape;690;g279b9e1d61e_0_10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279b9e1d61e_0_10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g279b9e1d61e_0_10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02" name="Google Shape;702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7" name="Google Shape;707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3" name="Google Shape;713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279b9e1d61e_0_1245:notes"/>
          <p:cNvSpPr txBox="1">
            <a:spLocks noGrp="1"/>
          </p:cNvSpPr>
          <p:nvPr>
            <p:ph type="body" idx="1"/>
          </p:nvPr>
        </p:nvSpPr>
        <p:spPr>
          <a:xfrm>
            <a:off x="686421" y="4344025"/>
            <a:ext cx="5485200" cy="4114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8" name="Google Shape;718;g279b9e1d61e_0_1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7565" y="685488"/>
            <a:ext cx="606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279b9e1d61e_0_1249:notes"/>
          <p:cNvSpPr txBox="1">
            <a:spLocks noGrp="1"/>
          </p:cNvSpPr>
          <p:nvPr>
            <p:ph type="body" idx="1"/>
          </p:nvPr>
        </p:nvSpPr>
        <p:spPr>
          <a:xfrm>
            <a:off x="686421" y="4344025"/>
            <a:ext cx="5485200" cy="4114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3" name="Google Shape;723;g279b9e1d61e_0_1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7565" y="685488"/>
            <a:ext cx="606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279b9e1d61e_0_1253:notes"/>
          <p:cNvSpPr txBox="1">
            <a:spLocks noGrp="1"/>
          </p:cNvSpPr>
          <p:nvPr>
            <p:ph type="body" idx="1"/>
          </p:nvPr>
        </p:nvSpPr>
        <p:spPr>
          <a:xfrm>
            <a:off x="686421" y="4344025"/>
            <a:ext cx="5485200" cy="4114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8" name="Google Shape;728;g279b9e1d61e_0_12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7565" y="685488"/>
            <a:ext cx="606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279b9e1d61e_0_1258:notes"/>
          <p:cNvSpPr txBox="1">
            <a:spLocks noGrp="1"/>
          </p:cNvSpPr>
          <p:nvPr>
            <p:ph type="body" idx="1"/>
          </p:nvPr>
        </p:nvSpPr>
        <p:spPr>
          <a:xfrm>
            <a:off x="686421" y="4344025"/>
            <a:ext cx="5485200" cy="4114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4" name="Google Shape;734;g279b9e1d61e_0_1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7565" y="685488"/>
            <a:ext cx="606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279b9e1d61e_0_1263:notes"/>
          <p:cNvSpPr txBox="1">
            <a:spLocks noGrp="1"/>
          </p:cNvSpPr>
          <p:nvPr>
            <p:ph type="body" idx="1"/>
          </p:nvPr>
        </p:nvSpPr>
        <p:spPr>
          <a:xfrm>
            <a:off x="686421" y="4344025"/>
            <a:ext cx="5485200" cy="4114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0" name="Google Shape;740;g279b9e1d61e_0_1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7565" y="685488"/>
            <a:ext cx="606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279b9e1d61e_0_1268:notes"/>
          <p:cNvSpPr txBox="1">
            <a:spLocks noGrp="1"/>
          </p:cNvSpPr>
          <p:nvPr>
            <p:ph type="body" idx="1"/>
          </p:nvPr>
        </p:nvSpPr>
        <p:spPr>
          <a:xfrm>
            <a:off x="686421" y="4344025"/>
            <a:ext cx="5485200" cy="4114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g279b9e1d61e_0_1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7565" y="685488"/>
            <a:ext cx="606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279b9e1d61e_0_1273:notes"/>
          <p:cNvSpPr txBox="1">
            <a:spLocks noGrp="1"/>
          </p:cNvSpPr>
          <p:nvPr>
            <p:ph type="body" idx="1"/>
          </p:nvPr>
        </p:nvSpPr>
        <p:spPr>
          <a:xfrm>
            <a:off x="686421" y="4344025"/>
            <a:ext cx="5485200" cy="4114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2" name="Google Shape;752;g279b9e1d61e_0_12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7565" y="685488"/>
            <a:ext cx="606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279b9e1d61e_0_1278:notes"/>
          <p:cNvSpPr txBox="1">
            <a:spLocks noGrp="1"/>
          </p:cNvSpPr>
          <p:nvPr>
            <p:ph type="body" idx="1"/>
          </p:nvPr>
        </p:nvSpPr>
        <p:spPr>
          <a:xfrm>
            <a:off x="686421" y="4344025"/>
            <a:ext cx="5485200" cy="4114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8" name="Google Shape;758;g279b9e1d61e_0_12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7565" y="685488"/>
            <a:ext cx="606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279b9e1d61e_0_1283:notes"/>
          <p:cNvSpPr txBox="1">
            <a:spLocks noGrp="1"/>
          </p:cNvSpPr>
          <p:nvPr>
            <p:ph type="body" idx="1"/>
          </p:nvPr>
        </p:nvSpPr>
        <p:spPr>
          <a:xfrm>
            <a:off x="686421" y="4344025"/>
            <a:ext cx="5485200" cy="4114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4" name="Google Shape;764;g279b9e1d61e_0_1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7565" y="685488"/>
            <a:ext cx="606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279b9e1d61e_0_1363:notes"/>
          <p:cNvSpPr txBox="1">
            <a:spLocks noGrp="1"/>
          </p:cNvSpPr>
          <p:nvPr>
            <p:ph type="body" idx="1"/>
          </p:nvPr>
        </p:nvSpPr>
        <p:spPr>
          <a:xfrm>
            <a:off x="686421" y="4344025"/>
            <a:ext cx="5485200" cy="4114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0" name="Google Shape;770;g279b9e1d61e_0_13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7565" y="685488"/>
            <a:ext cx="606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6" name="Google Shape;776;p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1" name="Google Shape;781;p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6" name="Google Shape;786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1" name="Google Shape;791;p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6" name="Google Shape;796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1" name="Google Shape;801;p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06" name="Google Shape;806;p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2" name="Google Shape;812;p8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13" name="Google Shape;813;p8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altLang="zh-TW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81</a:t>
            </a:fld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0" name="Google Shape;820;p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1" name="Google Shape;821;p8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altLang="zh-TW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82</a:t>
            </a:fld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8" name="Google Shape;828;p8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9" name="Google Shape;829;p8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altLang="zh-TW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83</a:t>
            </a:fld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6" name="Google Shape;836;p9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37" name="Google Shape;837;p9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altLang="zh-TW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84</a:t>
            </a:fld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p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5" name="Google Shape;845;p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6" name="Google Shape;846;p9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altLang="zh-TW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85</a:t>
            </a:fld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54" name="Google Shape;854;p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859" name="Google Shape;859;p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5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9pPr>
          </a:lstStyle>
          <a:p>
            <a:endParaRPr/>
          </a:p>
        </p:txBody>
      </p:sp>
      <p:sp>
        <p:nvSpPr>
          <p:cNvPr id="17" name="Google Shape;17;p95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99554" algn="l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65645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95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95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95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3"/>
          <p:cNvSpPr txBox="1">
            <a:spLocks noGrp="1"/>
          </p:cNvSpPr>
          <p:nvPr>
            <p:ph type="title"/>
          </p:nvPr>
        </p:nvSpPr>
        <p:spPr>
          <a:xfrm>
            <a:off x="963083" y="4406901"/>
            <a:ext cx="10363200" cy="1362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33"/>
              <a:buFont typeface="Calibri"/>
              <a:buNone/>
              <a:defRPr sz="53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9pPr>
          </a:lstStyle>
          <a:p>
            <a:endParaRPr/>
          </a:p>
        </p:txBody>
      </p:sp>
      <p:sp>
        <p:nvSpPr>
          <p:cNvPr id="23" name="Google Shape;23;p133"/>
          <p:cNvSpPr txBox="1">
            <a:spLocks noGrp="1"/>
          </p:cNvSpPr>
          <p:nvPr>
            <p:ph type="body" idx="1"/>
          </p:nvPr>
        </p:nvSpPr>
        <p:spPr>
          <a:xfrm>
            <a:off x="963083" y="2906711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888888"/>
              </a:buClr>
              <a:buSzPts val="2133"/>
              <a:buFont typeface="Arial"/>
              <a:buNone/>
              <a:defRPr sz="21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133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133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133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4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9pPr>
          </a:lstStyle>
          <a:p>
            <a:endParaRPr/>
          </a:p>
        </p:txBody>
      </p:sp>
      <p:sp>
        <p:nvSpPr>
          <p:cNvPr id="29" name="Google Shape;29;p134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84797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65645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•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134"/>
          <p:cNvSpPr txBox="1">
            <a:spLocks noGrp="1"/>
          </p:cNvSpPr>
          <p:nvPr>
            <p:ph type="body" idx="2"/>
          </p:nvPr>
        </p:nvSpPr>
        <p:spPr>
          <a:xfrm>
            <a:off x="6197600" y="1600200"/>
            <a:ext cx="5384797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65645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•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134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134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134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35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9pPr>
          </a:lstStyle>
          <a:p>
            <a:endParaRPr/>
          </a:p>
        </p:txBody>
      </p:sp>
      <p:sp>
        <p:nvSpPr>
          <p:cNvPr id="36" name="Google Shape;36;p135"/>
          <p:cNvSpPr txBox="1">
            <a:spLocks noGrp="1"/>
          </p:cNvSpPr>
          <p:nvPr>
            <p:ph type="body" idx="1"/>
          </p:nvPr>
        </p:nvSpPr>
        <p:spPr>
          <a:xfrm>
            <a:off x="609601" y="1535111"/>
            <a:ext cx="5386916" cy="639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None/>
              <a:defRPr sz="266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135"/>
          <p:cNvSpPr txBox="1">
            <a:spLocks noGrp="1"/>
          </p:cNvSpPr>
          <p:nvPr>
            <p:ph type="body" idx="2"/>
          </p:nvPr>
        </p:nvSpPr>
        <p:spPr>
          <a:xfrm>
            <a:off x="609601" y="2174872"/>
            <a:ext cx="5386916" cy="395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–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»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135"/>
          <p:cNvSpPr txBox="1">
            <a:spLocks noGrp="1"/>
          </p:cNvSpPr>
          <p:nvPr>
            <p:ph type="body" idx="3"/>
          </p:nvPr>
        </p:nvSpPr>
        <p:spPr>
          <a:xfrm>
            <a:off x="6193369" y="1535111"/>
            <a:ext cx="5389031" cy="639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None/>
              <a:defRPr sz="266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135"/>
          <p:cNvSpPr txBox="1">
            <a:spLocks noGrp="1"/>
          </p:cNvSpPr>
          <p:nvPr>
            <p:ph type="body" idx="4"/>
          </p:nvPr>
        </p:nvSpPr>
        <p:spPr>
          <a:xfrm>
            <a:off x="6193369" y="2174872"/>
            <a:ext cx="5389031" cy="395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–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»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135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135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135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36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9pPr>
          </a:lstStyle>
          <a:p>
            <a:endParaRPr/>
          </a:p>
        </p:txBody>
      </p:sp>
      <p:sp>
        <p:nvSpPr>
          <p:cNvPr id="45" name="Google Shape;45;p136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136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136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7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137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137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8"/>
          <p:cNvSpPr txBox="1">
            <a:spLocks noGrp="1"/>
          </p:cNvSpPr>
          <p:nvPr>
            <p:ph type="title"/>
          </p:nvPr>
        </p:nvSpPr>
        <p:spPr>
          <a:xfrm>
            <a:off x="609601" y="273047"/>
            <a:ext cx="4011084" cy="116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Calibri"/>
              <a:buNone/>
              <a:defRPr sz="266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9pPr>
          </a:lstStyle>
          <a:p>
            <a:endParaRPr/>
          </a:p>
        </p:txBody>
      </p:sp>
      <p:sp>
        <p:nvSpPr>
          <p:cNvPr id="54" name="Google Shape;54;p138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67" cy="5853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99554" algn="l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65645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8"/>
          <p:cNvSpPr txBox="1">
            <a:spLocks noGrp="1"/>
          </p:cNvSpPr>
          <p:nvPr>
            <p:ph type="body" idx="2"/>
          </p:nvPr>
        </p:nvSpPr>
        <p:spPr>
          <a:xfrm>
            <a:off x="609601" y="1435100"/>
            <a:ext cx="4011084" cy="4691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7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138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138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138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9"/>
          <p:cNvSpPr txBox="1">
            <a:spLocks noGrp="1"/>
          </p:cNvSpPr>
          <p:nvPr>
            <p:ph type="title"/>
          </p:nvPr>
        </p:nvSpPr>
        <p:spPr>
          <a:xfrm>
            <a:off x="2389718" y="4800601"/>
            <a:ext cx="7315199" cy="56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Calibri"/>
              <a:buNone/>
              <a:defRPr sz="266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139"/>
          <p:cNvSpPr>
            <a:spLocks noGrp="1"/>
          </p:cNvSpPr>
          <p:nvPr>
            <p:ph type="pic" idx="2"/>
          </p:nvPr>
        </p:nvSpPr>
        <p:spPr>
          <a:xfrm>
            <a:off x="2389718" y="612775"/>
            <a:ext cx="7315199" cy="4114797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139"/>
          <p:cNvSpPr txBox="1">
            <a:spLocks noGrp="1"/>
          </p:cNvSpPr>
          <p:nvPr>
            <p:ph type="body" idx="1"/>
          </p:nvPr>
        </p:nvSpPr>
        <p:spPr>
          <a:xfrm>
            <a:off x="2389718" y="5367338"/>
            <a:ext cx="7315199" cy="8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7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39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39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39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0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9pPr>
          </a:lstStyle>
          <a:p>
            <a:endParaRPr/>
          </a:p>
        </p:txBody>
      </p:sp>
      <p:sp>
        <p:nvSpPr>
          <p:cNvPr id="68" name="Google Shape;68;p140"/>
          <p:cNvSpPr txBox="1">
            <a:spLocks noGrp="1"/>
          </p:cNvSpPr>
          <p:nvPr>
            <p:ph type="body" idx="1"/>
          </p:nvPr>
        </p:nvSpPr>
        <p:spPr>
          <a:xfrm rot="5400000">
            <a:off x="3833017" y="-1623217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99554" algn="l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65645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40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40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40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1"/>
          <p:cNvSpPr txBox="1">
            <a:spLocks noGrp="1"/>
          </p:cNvSpPr>
          <p:nvPr>
            <p:ph type="title"/>
          </p:nvPr>
        </p:nvSpPr>
        <p:spPr>
          <a:xfrm rot="5400000">
            <a:off x="7285035" y="1828799"/>
            <a:ext cx="5851523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9pPr>
          </a:lstStyle>
          <a:p>
            <a:endParaRPr/>
          </a:p>
        </p:txBody>
      </p:sp>
      <p:sp>
        <p:nvSpPr>
          <p:cNvPr id="74" name="Google Shape;74;p141"/>
          <p:cNvSpPr txBox="1">
            <a:spLocks noGrp="1"/>
          </p:cNvSpPr>
          <p:nvPr>
            <p:ph type="body" idx="1"/>
          </p:nvPr>
        </p:nvSpPr>
        <p:spPr>
          <a:xfrm rot="5400000">
            <a:off x="1697036" y="-812797"/>
            <a:ext cx="5851523" cy="802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99554" algn="l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65645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41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41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41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97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9pPr>
          </a:lstStyle>
          <a:p>
            <a:endParaRPr/>
          </a:p>
        </p:txBody>
      </p:sp>
      <p:sp>
        <p:nvSpPr>
          <p:cNvPr id="86" name="Google Shape;86;p97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99554" algn="l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65645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97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97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97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8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118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118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99"/>
          <p:cNvSpPr/>
          <p:nvPr/>
        </p:nvSpPr>
        <p:spPr>
          <a:xfrm>
            <a:off x="5150498" y="6596743"/>
            <a:ext cx="2304661" cy="26125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79b9e1d61e_0_586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Calibri"/>
              <a:buNone/>
              <a:defRPr sz="5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9pPr>
          </a:lstStyle>
          <a:p>
            <a:endParaRPr/>
          </a:p>
        </p:txBody>
      </p:sp>
      <p:sp>
        <p:nvSpPr>
          <p:cNvPr id="105" name="Google Shape;105;g279b9e1d61e_0_586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847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g279b9e1d61e_0_586"/>
          <p:cNvSpPr txBox="1">
            <a:spLocks noGrp="1"/>
          </p:cNvSpPr>
          <p:nvPr>
            <p:ph type="body" idx="2"/>
          </p:nvPr>
        </p:nvSpPr>
        <p:spPr>
          <a:xfrm>
            <a:off x="6197600" y="1600200"/>
            <a:ext cx="53847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g279b9e1d61e_0_586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g279b9e1d61e_0_586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g279b9e1d61e_0_586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type="obj">
  <p:cSld name="OBJEC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20" name="Google Shape;120;p1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11"/>
          <p:cNvSpPr txBox="1">
            <a:spLocks noGrp="1"/>
          </p:cNvSpPr>
          <p:nvPr>
            <p:ph type="body" idx="1"/>
          </p:nvPr>
        </p:nvSpPr>
        <p:spPr>
          <a:xfrm>
            <a:off x="1524000" y="731520"/>
            <a:ext cx="8534400" cy="347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15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2400"/>
            </a:lvl9pPr>
          </a:lstStyle>
          <a:p>
            <a:endParaRPr/>
          </a:p>
        </p:txBody>
      </p:sp>
      <p:sp>
        <p:nvSpPr>
          <p:cNvPr id="130" name="Google Shape;130;p115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Google Shape;131;p115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Google Shape;132;p115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" name="Google Shape;133;p115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7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2400"/>
            </a:lvl9pPr>
          </a:lstStyle>
          <a:p>
            <a:endParaRPr/>
          </a:p>
        </p:txBody>
      </p:sp>
      <p:sp>
        <p:nvSpPr>
          <p:cNvPr id="142" name="Google Shape;142;p117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Google Shape;143;p117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4" name="Google Shape;144;p117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Google Shape;145;p117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20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120"/>
          <p:cNvSpPr txBox="1">
            <a:spLocks noGrp="1"/>
          </p:cNvSpPr>
          <p:nvPr>
            <p:ph type="body" idx="1"/>
          </p:nvPr>
        </p:nvSpPr>
        <p:spPr>
          <a:xfrm>
            <a:off x="677335" y="2160591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66" name="Google Shape;166;p120"/>
          <p:cNvSpPr txBox="1">
            <a:spLocks noGrp="1"/>
          </p:cNvSpPr>
          <p:nvPr>
            <p:ph type="dt" idx="10"/>
          </p:nvPr>
        </p:nvSpPr>
        <p:spPr>
          <a:xfrm>
            <a:off x="7205133" y="6041364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120"/>
          <p:cNvSpPr txBox="1">
            <a:spLocks noGrp="1"/>
          </p:cNvSpPr>
          <p:nvPr>
            <p:ph type="ftr" idx="11"/>
          </p:nvPr>
        </p:nvSpPr>
        <p:spPr>
          <a:xfrm>
            <a:off x="677335" y="6041364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120"/>
          <p:cNvSpPr txBox="1">
            <a:spLocks noGrp="1"/>
          </p:cNvSpPr>
          <p:nvPr>
            <p:ph type="sldNum" idx="12"/>
          </p:nvPr>
        </p:nvSpPr>
        <p:spPr>
          <a:xfrm>
            <a:off x="8590665" y="6041364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  <a:defRPr sz="933" b="0" i="0" u="none" strike="noStrike" cap="none">
                <a:solidFill>
                  <a:srgbClr val="90C226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  <a:defRPr sz="933" b="0" i="0" u="none" strike="noStrike" cap="none">
                <a:solidFill>
                  <a:srgbClr val="90C226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  <a:defRPr sz="933" b="0" i="0" u="none" strike="noStrike" cap="none">
                <a:solidFill>
                  <a:srgbClr val="90C226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  <a:defRPr sz="933" b="0" i="0" u="none" strike="noStrike" cap="none">
                <a:solidFill>
                  <a:srgbClr val="90C226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  <a:defRPr sz="933" b="0" i="0" u="none" strike="noStrike" cap="none">
                <a:solidFill>
                  <a:srgbClr val="90C226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  <a:defRPr sz="933" b="0" i="0" u="none" strike="noStrike" cap="none">
                <a:solidFill>
                  <a:srgbClr val="90C226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  <a:defRPr sz="933" b="0" i="0" u="none" strike="noStrike" cap="none">
                <a:solidFill>
                  <a:srgbClr val="90C226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  <a:defRPr sz="933" b="0" i="0" u="none" strike="noStrike" cap="none">
                <a:solidFill>
                  <a:srgbClr val="90C226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  <a:defRPr sz="933" b="0" i="0" u="none" strike="noStrike" cap="none">
                <a:solidFill>
                  <a:srgbClr val="90C226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22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7" name="Google Shape;177;p122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2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25"/>
          <p:cNvSpPr txBox="1">
            <a:spLocks noGrp="1"/>
          </p:cNvSpPr>
          <p:nvPr>
            <p:ph type="title"/>
          </p:nvPr>
        </p:nvSpPr>
        <p:spPr>
          <a:xfrm>
            <a:off x="963083" y="4406901"/>
            <a:ext cx="10363200" cy="1362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33"/>
              <a:buFont typeface="Calibri"/>
              <a:buNone/>
              <a:defRPr sz="53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9pPr>
          </a:lstStyle>
          <a:p>
            <a:endParaRPr/>
          </a:p>
        </p:txBody>
      </p:sp>
      <p:sp>
        <p:nvSpPr>
          <p:cNvPr id="181" name="Google Shape;181;p125"/>
          <p:cNvSpPr txBox="1">
            <a:spLocks noGrp="1"/>
          </p:cNvSpPr>
          <p:nvPr>
            <p:ph type="body" idx="1"/>
          </p:nvPr>
        </p:nvSpPr>
        <p:spPr>
          <a:xfrm>
            <a:off x="963083" y="2906711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888888"/>
              </a:buClr>
              <a:buSzPts val="2133"/>
              <a:buFont typeface="Arial"/>
              <a:buNone/>
              <a:defRPr sz="21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2" name="Google Shape;182;p125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3" name="Google Shape;183;p125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125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26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9pPr>
          </a:lstStyle>
          <a:p>
            <a:endParaRPr/>
          </a:p>
        </p:txBody>
      </p:sp>
      <p:sp>
        <p:nvSpPr>
          <p:cNvPr id="187" name="Google Shape;187;p126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84797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65645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•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126"/>
          <p:cNvSpPr txBox="1">
            <a:spLocks noGrp="1"/>
          </p:cNvSpPr>
          <p:nvPr>
            <p:ph type="body" idx="2"/>
          </p:nvPr>
        </p:nvSpPr>
        <p:spPr>
          <a:xfrm>
            <a:off x="6197600" y="1600200"/>
            <a:ext cx="5384797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65645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•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126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0" name="Google Shape;190;p126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" name="Google Shape;191;p126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7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9pPr>
          </a:lstStyle>
          <a:p>
            <a:endParaRPr/>
          </a:p>
        </p:txBody>
      </p:sp>
      <p:sp>
        <p:nvSpPr>
          <p:cNvPr id="194" name="Google Shape;194;p127"/>
          <p:cNvSpPr txBox="1">
            <a:spLocks noGrp="1"/>
          </p:cNvSpPr>
          <p:nvPr>
            <p:ph type="body" idx="1"/>
          </p:nvPr>
        </p:nvSpPr>
        <p:spPr>
          <a:xfrm>
            <a:off x="609601" y="1535111"/>
            <a:ext cx="5386916" cy="639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None/>
              <a:defRPr sz="266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5" name="Google Shape;195;p127"/>
          <p:cNvSpPr txBox="1">
            <a:spLocks noGrp="1"/>
          </p:cNvSpPr>
          <p:nvPr>
            <p:ph type="body" idx="2"/>
          </p:nvPr>
        </p:nvSpPr>
        <p:spPr>
          <a:xfrm>
            <a:off x="609601" y="2174872"/>
            <a:ext cx="5386916" cy="395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–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»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6" name="Google Shape;196;p127"/>
          <p:cNvSpPr txBox="1">
            <a:spLocks noGrp="1"/>
          </p:cNvSpPr>
          <p:nvPr>
            <p:ph type="body" idx="3"/>
          </p:nvPr>
        </p:nvSpPr>
        <p:spPr>
          <a:xfrm>
            <a:off x="6193369" y="1535111"/>
            <a:ext cx="5389031" cy="639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None/>
              <a:defRPr sz="266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7" name="Google Shape;197;p127"/>
          <p:cNvSpPr txBox="1">
            <a:spLocks noGrp="1"/>
          </p:cNvSpPr>
          <p:nvPr>
            <p:ph type="body" idx="4"/>
          </p:nvPr>
        </p:nvSpPr>
        <p:spPr>
          <a:xfrm>
            <a:off x="6193369" y="2174872"/>
            <a:ext cx="5389031" cy="395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–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»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127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127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127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28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9pPr>
          </a:lstStyle>
          <a:p>
            <a:endParaRPr/>
          </a:p>
        </p:txBody>
      </p:sp>
      <p:sp>
        <p:nvSpPr>
          <p:cNvPr id="203" name="Google Shape;203;p128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4" name="Google Shape;204;p128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5" name="Google Shape;205;p128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29"/>
          <p:cNvSpPr txBox="1">
            <a:spLocks noGrp="1"/>
          </p:cNvSpPr>
          <p:nvPr>
            <p:ph type="title"/>
          </p:nvPr>
        </p:nvSpPr>
        <p:spPr>
          <a:xfrm>
            <a:off x="609601" y="273047"/>
            <a:ext cx="4011084" cy="116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Calibri"/>
              <a:buNone/>
              <a:defRPr sz="266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9pPr>
          </a:lstStyle>
          <a:p>
            <a:endParaRPr/>
          </a:p>
        </p:txBody>
      </p:sp>
      <p:sp>
        <p:nvSpPr>
          <p:cNvPr id="208" name="Google Shape;208;p129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67" cy="5853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99554" algn="l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65645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29"/>
          <p:cNvSpPr txBox="1">
            <a:spLocks noGrp="1"/>
          </p:cNvSpPr>
          <p:nvPr>
            <p:ph type="body" idx="2"/>
          </p:nvPr>
        </p:nvSpPr>
        <p:spPr>
          <a:xfrm>
            <a:off x="609601" y="1435100"/>
            <a:ext cx="4011084" cy="4691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7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29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29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29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30"/>
          <p:cNvSpPr txBox="1">
            <a:spLocks noGrp="1"/>
          </p:cNvSpPr>
          <p:nvPr>
            <p:ph type="title"/>
          </p:nvPr>
        </p:nvSpPr>
        <p:spPr>
          <a:xfrm>
            <a:off x="2389718" y="4800601"/>
            <a:ext cx="7315199" cy="56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Calibri"/>
              <a:buNone/>
              <a:defRPr sz="266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9pPr>
          </a:lstStyle>
          <a:p>
            <a:endParaRPr/>
          </a:p>
        </p:txBody>
      </p:sp>
      <p:sp>
        <p:nvSpPr>
          <p:cNvPr id="215" name="Google Shape;215;p130"/>
          <p:cNvSpPr>
            <a:spLocks noGrp="1"/>
          </p:cNvSpPr>
          <p:nvPr>
            <p:ph type="pic" idx="2"/>
          </p:nvPr>
        </p:nvSpPr>
        <p:spPr>
          <a:xfrm>
            <a:off x="2389718" y="612775"/>
            <a:ext cx="7315199" cy="4114797"/>
          </a:xfrm>
          <a:prstGeom prst="rect">
            <a:avLst/>
          </a:prstGeom>
          <a:noFill/>
          <a:ln>
            <a:noFill/>
          </a:ln>
        </p:spPr>
      </p:sp>
      <p:sp>
        <p:nvSpPr>
          <p:cNvPr id="216" name="Google Shape;216;p130"/>
          <p:cNvSpPr txBox="1">
            <a:spLocks noGrp="1"/>
          </p:cNvSpPr>
          <p:nvPr>
            <p:ph type="body" idx="1"/>
          </p:nvPr>
        </p:nvSpPr>
        <p:spPr>
          <a:xfrm>
            <a:off x="2389718" y="5367338"/>
            <a:ext cx="7315199" cy="8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7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130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130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9" name="Google Shape;219;p130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31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9pPr>
          </a:lstStyle>
          <a:p>
            <a:endParaRPr/>
          </a:p>
        </p:txBody>
      </p:sp>
      <p:sp>
        <p:nvSpPr>
          <p:cNvPr id="222" name="Google Shape;222;p131"/>
          <p:cNvSpPr txBox="1">
            <a:spLocks noGrp="1"/>
          </p:cNvSpPr>
          <p:nvPr>
            <p:ph type="body" idx="1"/>
          </p:nvPr>
        </p:nvSpPr>
        <p:spPr>
          <a:xfrm rot="5400000">
            <a:off x="3833017" y="-1623217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99554" algn="l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65645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3" name="Google Shape;223;p131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4" name="Google Shape;224;p131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131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32"/>
          <p:cNvSpPr txBox="1">
            <a:spLocks noGrp="1"/>
          </p:cNvSpPr>
          <p:nvPr>
            <p:ph type="title"/>
          </p:nvPr>
        </p:nvSpPr>
        <p:spPr>
          <a:xfrm rot="5400000">
            <a:off x="7285035" y="1828799"/>
            <a:ext cx="5851523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9pPr>
          </a:lstStyle>
          <a:p>
            <a:endParaRPr/>
          </a:p>
        </p:txBody>
      </p:sp>
      <p:sp>
        <p:nvSpPr>
          <p:cNvPr id="228" name="Google Shape;228;p132"/>
          <p:cNvSpPr txBox="1">
            <a:spLocks noGrp="1"/>
          </p:cNvSpPr>
          <p:nvPr>
            <p:ph type="body" idx="1"/>
          </p:nvPr>
        </p:nvSpPr>
        <p:spPr>
          <a:xfrm rot="5400000">
            <a:off x="1697036" y="-812797"/>
            <a:ext cx="5851523" cy="802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99554" algn="l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65645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9" name="Google Shape;229;p132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0" name="Google Shape;230;p132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1" name="Google Shape;231;p132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24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0" name="Google Shape;240;p124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24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79b9e1d61e_0_1007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2400"/>
            </a:lvl9pPr>
          </a:lstStyle>
          <a:p>
            <a:endParaRPr/>
          </a:p>
        </p:txBody>
      </p:sp>
      <p:sp>
        <p:nvSpPr>
          <p:cNvPr id="244" name="Google Shape;244;g279b9e1d61e_0_1007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g279b9e1d61e_0_1007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g279b9e1d61e_0_1007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g279b9e1d61e_0_1007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79b9e1d61e_0_93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g279b9e1d61e_0_93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57" name="Google Shape;257;g279b9e1d61e_0_9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g279b9e1d61e_0_9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g279b9e1d61e_0_9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 type="obj">
  <p:cSld name="OBJECT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79b9e1d61e_0_9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g279b9e1d61e_0_94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3" name="Google Shape;263;g279b9e1d61e_0_9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g279b9e1d61e_0_9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g279b9e1d61e_0_9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79b9e1d61e_0_95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g279b9e1d61e_0_95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9" name="Google Shape;269;g279b9e1d61e_0_9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g279b9e1d61e_0_9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g279b9e1d61e_0_9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 type="twoObj">
  <p:cSld name="TWO_OBJECTS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79b9e1d61e_0_9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g279b9e1d61e_0_9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5" name="Google Shape;275;g279b9e1d61e_0_95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6" name="Google Shape;276;g279b9e1d61e_0_9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g279b9e1d61e_0_9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g279b9e1d61e_0_9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mparison" type="twoTxTwoObj">
  <p:cSld name="TWO_OBJECTS_WITH_TEXT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279b9e1d61e_0_96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g279b9e1d61e_0_96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82" name="Google Shape;282;g279b9e1d61e_0_96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3" name="Google Shape;283;g279b9e1d61e_0_96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84" name="Google Shape;284;g279b9e1d61e_0_96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5" name="Google Shape;285;g279b9e1d61e_0_9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g279b9e1d61e_0_9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g279b9e1d61e_0_9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titleOnly">
  <p:cSld name="TITLE_ONLY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79b9e1d61e_0_97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g279b9e1d61e_0_9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g279b9e1d61e_0_9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g279b9e1d61e_0_9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79b9e1d61e_0_9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g279b9e1d61e_0_9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g279b9e1d61e_0_9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279b9e1d61e_0_98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g279b9e1d61e_0_98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00" name="Google Shape;300;g279b9e1d61e_0_98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01" name="Google Shape;301;g279b9e1d61e_0_9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g279b9e1d61e_0_98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g279b9e1d61e_0_98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279b9e1d61e_0_98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g279b9e1d61e_0_98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307" name="Google Shape;307;g279b9e1d61e_0_98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08" name="Google Shape;308;g279b9e1d61e_0_98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g279b9e1d61e_0_98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0" name="Google Shape;310;g279b9e1d61e_0_98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Vertical Text" type="vertTx">
  <p:cSld name="VERTICAL_TEXT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279b9e1d61e_0_99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g279b9e1d61e_0_995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4" name="Google Shape;314;g279b9e1d61e_0_99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g279b9e1d61e_0_99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6" name="Google Shape;316;g279b9e1d61e_0_99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279b9e1d61e_0_1001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g279b9e1d61e_0_1001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0" name="Google Shape;320;g279b9e1d61e_0_10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1" name="Google Shape;321;g279b9e1d61e_0_10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g279b9e1d61e_0_10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279b9e1d61e_0_1294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g279b9e1d61e_0_1294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32" name="Google Shape;332;g279b9e1d61e_0_1294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3" name="Google Shape;333;g279b9e1d61e_0_1294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g279b9e1d61e_0_1294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279b9e1d61e_0_1300"/>
          <p:cNvSpPr txBox="1">
            <a:spLocks noGrp="1"/>
          </p:cNvSpPr>
          <p:nvPr>
            <p:ph type="ctrTitle"/>
          </p:nvPr>
        </p:nvSpPr>
        <p:spPr>
          <a:xfrm>
            <a:off x="914400" y="2130426"/>
            <a:ext cx="103632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g279b9e1d61e_0_1300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STKaiti"/>
              <a:buNone/>
              <a:defRPr/>
            </a:lvl1pPr>
            <a:lvl2pPr lvl="1" algn="ctr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TKaiti"/>
              <a:buNone/>
              <a:defRPr/>
            </a:lvl2pPr>
            <a:lvl3pPr lvl="2" algn="ctr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STKaiti"/>
              <a:buNone/>
              <a:defRPr/>
            </a:lvl3pPr>
            <a:lvl4pPr lvl="3" algn="ctr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TKaiti"/>
              <a:buNone/>
              <a:defRPr/>
            </a:lvl4pPr>
            <a:lvl5pPr lvl="4" algn="ctr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TKaiti"/>
              <a:buNone/>
              <a:defRPr/>
            </a:lvl5pPr>
            <a:lvl6pPr lvl="5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g279b9e1d61e_0_1300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g279b9e1d61e_0_1300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g279b9e1d61e_0_1300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79b9e1d61e_0_1306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3" name="Google Shape;343;g279b9e1d61e_0_1306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TKaiti"/>
              <a:buNone/>
              <a:defRPr sz="2000"/>
            </a:lvl1pPr>
            <a:lvl2pPr marL="914400" lvl="1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TKaiti"/>
              <a:buNone/>
              <a:defRPr sz="1800"/>
            </a:lvl2pPr>
            <a:lvl3pPr marL="1371600" lvl="2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TKaiti"/>
              <a:buNone/>
              <a:defRPr sz="1600"/>
            </a:lvl3pPr>
            <a:lvl4pPr marL="1828800" lvl="3" indent="-228600" algn="l" rtl="0"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TKaiti"/>
              <a:buNone/>
              <a:defRPr sz="1400"/>
            </a:lvl4pPr>
            <a:lvl5pPr marL="2286000" lvl="4" indent="-228600" algn="l" rtl="0"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TKaiti"/>
              <a:buNone/>
              <a:defRPr sz="1400"/>
            </a:lvl5pPr>
            <a:lvl6pPr marL="2743200" lvl="5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344" name="Google Shape;344;g279b9e1d61e_0_1306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g279b9e1d61e_0_1306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6" name="Google Shape;346;g279b9e1d61e_0_1306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79b9e1d61e_0_1312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9" name="Google Shape;349;g279b9e1d61e_0_1312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7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TKaiti"/>
              <a:buChar char="•"/>
              <a:defRPr sz="2800"/>
            </a:lvl1pPr>
            <a:lvl2pPr marL="914400" lvl="1" indent="-3810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STKaiti"/>
              <a:buChar char="–"/>
              <a:defRPr sz="2400"/>
            </a:lvl2pPr>
            <a:lvl3pPr marL="1371600" lvl="2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TKaiti"/>
              <a:buChar char="•"/>
              <a:defRPr sz="2000"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TKaiti"/>
              <a:buChar char="–"/>
              <a:defRPr sz="1800"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TKaiti"/>
              <a:buChar char="»"/>
              <a:defRPr sz="1800"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350" name="Google Shape;350;g279b9e1d61e_0_1312"/>
          <p:cNvSpPr txBox="1">
            <a:spLocks noGrp="1"/>
          </p:cNvSpPr>
          <p:nvPr>
            <p:ph type="body" idx="2"/>
          </p:nvPr>
        </p:nvSpPr>
        <p:spPr>
          <a:xfrm>
            <a:off x="6197600" y="1600201"/>
            <a:ext cx="53847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TKaiti"/>
              <a:buChar char="•"/>
              <a:defRPr sz="2800"/>
            </a:lvl1pPr>
            <a:lvl2pPr marL="914400" lvl="1" indent="-3810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STKaiti"/>
              <a:buChar char="–"/>
              <a:defRPr sz="2400"/>
            </a:lvl2pPr>
            <a:lvl3pPr marL="1371600" lvl="2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TKaiti"/>
              <a:buChar char="•"/>
              <a:defRPr sz="2000"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TKaiti"/>
              <a:buChar char="–"/>
              <a:defRPr sz="1800"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TKaiti"/>
              <a:buChar char="»"/>
              <a:defRPr sz="1800"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351" name="Google Shape;351;g279b9e1d61e_0_1312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g279b9e1d61e_0_1312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g279b9e1d61e_0_1312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279b9e1d61e_0_1319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6" name="Google Shape;356;g279b9e1d61e_0_1319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8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STKaiti"/>
              <a:buNone/>
              <a:defRPr sz="2400" b="1"/>
            </a:lvl1pPr>
            <a:lvl2pPr marL="914400" lvl="1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TKaiti"/>
              <a:buNone/>
              <a:defRPr sz="2000" b="1"/>
            </a:lvl2pPr>
            <a:lvl3pPr marL="137160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TKaiti"/>
              <a:buNone/>
              <a:defRPr sz="1800" b="1"/>
            </a:lvl3pPr>
            <a:lvl4pPr marL="182880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TKaiti"/>
              <a:buNone/>
              <a:defRPr sz="1600" b="1"/>
            </a:lvl4pPr>
            <a:lvl5pPr marL="228600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TKaiti"/>
              <a:buNone/>
              <a:defRPr sz="1600" b="1"/>
            </a:lvl5pPr>
            <a:lvl6pPr marL="274320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57" name="Google Shape;357;g279b9e1d61e_0_1319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8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STKaiti"/>
              <a:buChar char="•"/>
              <a:defRPr sz="2400"/>
            </a:lvl1pPr>
            <a:lvl2pPr marL="914400" lvl="1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TKaiti"/>
              <a:buChar char="–"/>
              <a:defRPr sz="2000"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TKaiti"/>
              <a:buChar char="•"/>
              <a:defRPr sz="1800"/>
            </a:lvl3pPr>
            <a:lvl4pPr marL="1828800" lvl="3" indent="-3302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TKaiti"/>
              <a:buChar char="–"/>
              <a:defRPr sz="1600"/>
            </a:lvl4pPr>
            <a:lvl5pPr marL="2286000" lvl="4" indent="-3302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TKaiti"/>
              <a:buChar char="»"/>
              <a:defRPr sz="1600"/>
            </a:lvl5pPr>
            <a:lvl6pPr marL="274320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358" name="Google Shape;358;g279b9e1d61e_0_1319"/>
          <p:cNvSpPr txBox="1">
            <a:spLocks noGrp="1"/>
          </p:cNvSpPr>
          <p:nvPr>
            <p:ph type="body" idx="3"/>
          </p:nvPr>
        </p:nvSpPr>
        <p:spPr>
          <a:xfrm>
            <a:off x="6193368" y="1535113"/>
            <a:ext cx="5388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STKaiti"/>
              <a:buNone/>
              <a:defRPr sz="2400" b="1"/>
            </a:lvl1pPr>
            <a:lvl2pPr marL="914400" lvl="1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TKaiti"/>
              <a:buNone/>
              <a:defRPr sz="2000" b="1"/>
            </a:lvl2pPr>
            <a:lvl3pPr marL="137160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TKaiti"/>
              <a:buNone/>
              <a:defRPr sz="1800" b="1"/>
            </a:lvl3pPr>
            <a:lvl4pPr marL="182880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TKaiti"/>
              <a:buNone/>
              <a:defRPr sz="1600" b="1"/>
            </a:lvl4pPr>
            <a:lvl5pPr marL="228600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TKaiti"/>
              <a:buNone/>
              <a:defRPr sz="1600" b="1"/>
            </a:lvl5pPr>
            <a:lvl6pPr marL="274320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59" name="Google Shape;359;g279b9e1d61e_0_1319"/>
          <p:cNvSpPr txBox="1">
            <a:spLocks noGrp="1"/>
          </p:cNvSpPr>
          <p:nvPr>
            <p:ph type="body" idx="4"/>
          </p:nvPr>
        </p:nvSpPr>
        <p:spPr>
          <a:xfrm>
            <a:off x="6193368" y="2174875"/>
            <a:ext cx="5388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STKaiti"/>
              <a:buChar char="•"/>
              <a:defRPr sz="2400"/>
            </a:lvl1pPr>
            <a:lvl2pPr marL="914400" lvl="1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TKaiti"/>
              <a:buChar char="–"/>
              <a:defRPr sz="2000"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TKaiti"/>
              <a:buChar char="•"/>
              <a:defRPr sz="1800"/>
            </a:lvl3pPr>
            <a:lvl4pPr marL="1828800" lvl="3" indent="-3302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TKaiti"/>
              <a:buChar char="–"/>
              <a:defRPr sz="1600"/>
            </a:lvl4pPr>
            <a:lvl5pPr marL="2286000" lvl="4" indent="-3302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TKaiti"/>
              <a:buChar char="»"/>
              <a:defRPr sz="1600"/>
            </a:lvl5pPr>
            <a:lvl6pPr marL="274320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360" name="Google Shape;360;g279b9e1d61e_0_1319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1" name="Google Shape;361;g279b9e1d61e_0_1319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g279b9e1d61e_0_1319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279b9e1d61e_0_1328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5" name="Google Shape;365;g279b9e1d61e_0_1328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g279b9e1d61e_0_1328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7" name="Google Shape;367;g279b9e1d61e_0_1328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279b9e1d61e_0_1333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0" name="Google Shape;370;g279b9e1d61e_0_1333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1" name="Google Shape;371;g279b9e1d61e_0_1333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279b9e1d61e_0_1337"/>
          <p:cNvSpPr txBox="1">
            <a:spLocks noGrp="1"/>
          </p:cNvSpPr>
          <p:nvPr>
            <p:ph type="title"/>
          </p:nvPr>
        </p:nvSpPr>
        <p:spPr>
          <a:xfrm>
            <a:off x="609601" y="273050"/>
            <a:ext cx="40110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g279b9e1d61e_0_1337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700" cy="58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STKaiti"/>
              <a:buChar char="•"/>
              <a:defRPr sz="3200"/>
            </a:lvl1pPr>
            <a:lvl2pPr marL="914400" lvl="1" indent="-4064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TKaiti"/>
              <a:buChar char="–"/>
              <a:defRPr sz="2800"/>
            </a:lvl2pPr>
            <a:lvl3pPr marL="1371600" lvl="2" indent="-3810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STKaiti"/>
              <a:buChar char="•"/>
              <a:defRPr sz="2400"/>
            </a:lvl3pPr>
            <a:lvl4pPr marL="1828800" lvl="3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TKaiti"/>
              <a:buChar char="–"/>
              <a:defRPr sz="2000"/>
            </a:lvl4pPr>
            <a:lvl5pPr marL="2286000" lvl="4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TKaiti"/>
              <a:buChar char="»"/>
              <a:defRPr sz="2000"/>
            </a:lvl5pPr>
            <a:lvl6pPr marL="274320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375" name="Google Shape;375;g279b9e1d61e_0_1337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0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TKaiti"/>
              <a:buNone/>
              <a:defRPr sz="1400"/>
            </a:lvl1pPr>
            <a:lvl2pPr marL="914400" lvl="1" indent="-228600" algn="l" rtl="0">
              <a:spcBef>
                <a:spcPts val="24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STKaiti"/>
              <a:buNone/>
              <a:defRPr sz="12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STKaiti"/>
              <a:buNone/>
              <a:defRPr sz="1000"/>
            </a:lvl3pPr>
            <a:lvl4pPr marL="1828800" lvl="3" indent="-228600" algn="l" rtl="0">
              <a:spcBef>
                <a:spcPts val="18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STKaiti"/>
              <a:buNone/>
              <a:defRPr sz="900"/>
            </a:lvl4pPr>
            <a:lvl5pPr marL="2286000" lvl="4" indent="-228600" algn="l" rtl="0">
              <a:spcBef>
                <a:spcPts val="18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STKaiti"/>
              <a:buNone/>
              <a:defRPr sz="900"/>
            </a:lvl5pPr>
            <a:lvl6pPr marL="274320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376" name="Google Shape;376;g279b9e1d61e_0_1337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g279b9e1d61e_0_1337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8" name="Google Shape;378;g279b9e1d61e_0_1337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279b9e1d61e_0_1344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1" name="Google Shape;381;g279b9e1d61e_0_1344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82" name="Google Shape;382;g279b9e1d61e_0_1344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TKaiti"/>
              <a:buNone/>
              <a:defRPr sz="1400"/>
            </a:lvl1pPr>
            <a:lvl2pPr marL="914400" lvl="1" indent="-228600" algn="l" rtl="0">
              <a:spcBef>
                <a:spcPts val="24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STKaiti"/>
              <a:buNone/>
              <a:defRPr sz="12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STKaiti"/>
              <a:buNone/>
              <a:defRPr sz="1000"/>
            </a:lvl3pPr>
            <a:lvl4pPr marL="1828800" lvl="3" indent="-228600" algn="l" rtl="0">
              <a:spcBef>
                <a:spcPts val="18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STKaiti"/>
              <a:buNone/>
              <a:defRPr sz="900"/>
            </a:lvl4pPr>
            <a:lvl5pPr marL="2286000" lvl="4" indent="-228600" algn="l" rtl="0">
              <a:spcBef>
                <a:spcPts val="18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STKaiti"/>
              <a:buNone/>
              <a:defRPr sz="900"/>
            </a:lvl5pPr>
            <a:lvl6pPr marL="274320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383" name="Google Shape;383;g279b9e1d61e_0_1344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4" name="Google Shape;384;g279b9e1d61e_0_1344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5" name="Google Shape;385;g279b9e1d61e_0_1344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279b9e1d61e_0_1351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8" name="Google Shape;388;g279b9e1d61e_0_1351"/>
          <p:cNvSpPr txBox="1">
            <a:spLocks noGrp="1"/>
          </p:cNvSpPr>
          <p:nvPr>
            <p:ph type="body" idx="1"/>
          </p:nvPr>
        </p:nvSpPr>
        <p:spPr>
          <a:xfrm rot="5400000">
            <a:off x="3832950" y="-1623149"/>
            <a:ext cx="4526100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89" name="Google Shape;389;g279b9e1d61e_0_1351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g279b9e1d61e_0_1351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g279b9e1d61e_0_1351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279b9e1d61e_0_1357"/>
          <p:cNvSpPr txBox="1">
            <a:spLocks noGrp="1"/>
          </p:cNvSpPr>
          <p:nvPr>
            <p:ph type="title"/>
          </p:nvPr>
        </p:nvSpPr>
        <p:spPr>
          <a:xfrm rot="5400000">
            <a:off x="7285050" y="1828789"/>
            <a:ext cx="58515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4" name="Google Shape;394;g279b9e1d61e_0_1357"/>
          <p:cNvSpPr txBox="1">
            <a:spLocks noGrp="1"/>
          </p:cNvSpPr>
          <p:nvPr>
            <p:ph type="body" idx="1"/>
          </p:nvPr>
        </p:nvSpPr>
        <p:spPr>
          <a:xfrm rot="5400000">
            <a:off x="1697000" y="-812861"/>
            <a:ext cx="5851500" cy="80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95" name="Google Shape;395;g279b9e1d61e_0_1357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6" name="Google Shape;396;g279b9e1d61e_0_1357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g279b9e1d61e_0_1357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379641C-8260-44A4-9F71-E216C07A38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4" y="0"/>
            <a:ext cx="12188952" cy="6858000"/>
          </a:xfrm>
          <a:custGeom>
            <a:avLst/>
            <a:gdLst>
              <a:gd name="connsiteX0" fmla="*/ 0 w 12188952"/>
              <a:gd name="connsiteY0" fmla="*/ 0 h 6858000"/>
              <a:gd name="connsiteX1" fmla="*/ 12188952 w 12188952"/>
              <a:gd name="connsiteY1" fmla="*/ 0 h 6858000"/>
              <a:gd name="connsiteX2" fmla="*/ 12188952 w 12188952"/>
              <a:gd name="connsiteY2" fmla="*/ 6858000 h 6858000"/>
              <a:gd name="connsiteX3" fmla="*/ 0 w 12188952"/>
              <a:gd name="connsiteY3" fmla="*/ 6858000 h 6858000"/>
              <a:gd name="connsiteX4" fmla="*/ 0 w 12188952"/>
              <a:gd name="connsiteY4" fmla="*/ 4416742 h 6858000"/>
              <a:gd name="connsiteX5" fmla="*/ 9142476 w 12188952"/>
              <a:gd name="connsiteY5" fmla="*/ 4416742 h 6858000"/>
              <a:gd name="connsiteX6" fmla="*/ 9142476 w 12188952"/>
              <a:gd name="connsiteY6" fmla="*/ 4188142 h 6858000"/>
              <a:gd name="connsiteX7" fmla="*/ 0 w 12188952"/>
              <a:gd name="connsiteY7" fmla="*/ 418814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4416742"/>
                </a:lnTo>
                <a:lnTo>
                  <a:pt x="9142476" y="4416742"/>
                </a:lnTo>
                <a:lnTo>
                  <a:pt x="9142476" y="4188142"/>
                </a:lnTo>
                <a:lnTo>
                  <a:pt x="0" y="4188142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4636008"/>
            <a:ext cx="9144000" cy="1107959"/>
          </a:xfrm>
        </p:spPr>
        <p:txBody>
          <a:bodyPr anchor="b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79D466B-640E-419A-8701-FA39B12DD9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1248" y="5742432"/>
            <a:ext cx="7953375" cy="45720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659D50-D55F-4F3D-8F15-5B1F1F2B4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188142"/>
            <a:ext cx="914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0082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0D8038A-5827-4846-97D5-0DEF7A92C9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8600" y="0"/>
            <a:ext cx="11961876" cy="6858000"/>
          </a:xfrm>
          <a:custGeom>
            <a:avLst/>
            <a:gdLst>
              <a:gd name="connsiteX0" fmla="*/ 0 w 11961876"/>
              <a:gd name="connsiteY0" fmla="*/ 0 h 6858000"/>
              <a:gd name="connsiteX1" fmla="*/ 11961876 w 11961876"/>
              <a:gd name="connsiteY1" fmla="*/ 0 h 6858000"/>
              <a:gd name="connsiteX2" fmla="*/ 11961876 w 11961876"/>
              <a:gd name="connsiteY2" fmla="*/ 6858000 h 6858000"/>
              <a:gd name="connsiteX3" fmla="*/ 0 w 1196187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61876" h="6858000">
                <a:moveTo>
                  <a:pt x="0" y="0"/>
                </a:moveTo>
                <a:lnTo>
                  <a:pt x="11961876" y="0"/>
                </a:lnTo>
                <a:lnTo>
                  <a:pt x="119618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2578608"/>
            <a:ext cx="4297680" cy="914400"/>
          </a:xfrm>
        </p:spPr>
        <p:txBody>
          <a:bodyPr anchor="b" anchorCtr="0"/>
          <a:lstStyle/>
          <a:p>
            <a:r>
              <a:rPr lang="en-US" dirty="0"/>
              <a:t>CLICK TO EDIT TITLE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3721608"/>
            <a:ext cx="4297680" cy="2286000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600"/>
            </a:lvl2pPr>
            <a:lvl3pPr marL="914400" indent="0">
              <a:lnSpc>
                <a:spcPct val="100000"/>
              </a:lnSpc>
              <a:buNone/>
              <a:defRPr sz="1600"/>
            </a:lvl3pPr>
            <a:lvl4pPr marL="1371600" indent="0">
              <a:lnSpc>
                <a:spcPct val="100000"/>
              </a:lnSpc>
              <a:buNone/>
              <a:defRPr sz="1600"/>
            </a:lvl4pPr>
            <a:lvl5pPr marL="1828800" indent="0">
              <a:lnSpc>
                <a:spcPct val="100000"/>
              </a:lnSpc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7/14/20XX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A951D3-FDD2-4A48-9F77-7EB69F3AA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D24C9D2-B921-4FAF-8173-CF9B37D4F8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13720" y="-68580"/>
            <a:ext cx="1737360" cy="6858000"/>
          </a:xfrm>
        </p:spPr>
        <p:txBody>
          <a:bodyPr vert="vert270" anchor="t">
            <a:noAutofit/>
          </a:bodyPr>
          <a:lstStyle>
            <a:lvl1pPr marL="0" indent="0">
              <a:spcBef>
                <a:spcPts val="0"/>
              </a:spcBef>
              <a:buNone/>
              <a:defRPr sz="13500" cap="all" baseline="0">
                <a:solidFill>
                  <a:schemeClr val="bg1">
                    <a:lumMod val="95000"/>
                  </a:schemeClr>
                </a:solidFill>
                <a:latin typeface="Source Sans Pro ExtraLight" panose="020B0303030403020204" pitchFamily="34" charset="0"/>
                <a:ea typeface="Source Sans Pro ExtraLight" panose="020B0303030403020204" pitchFamily="34" charset="0"/>
              </a:defRPr>
            </a:lvl1pPr>
          </a:lstStyle>
          <a:p>
            <a:pPr lvl="0"/>
            <a:r>
              <a:rPr lang="en-US" dirty="0"/>
              <a:t>About</a:t>
            </a:r>
          </a:p>
        </p:txBody>
      </p:sp>
    </p:spTree>
    <p:extLst>
      <p:ext uri="{BB962C8B-B14F-4D97-AF65-F5344CB8AC3E}">
        <p14:creationId xmlns:p14="http://schemas.microsoft.com/office/powerpoint/2010/main" val="36800139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6A9CEDC6-C07A-4AA6-A03A-799447ACA93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6858000"/>
          </a:xfrm>
          <a:custGeom>
            <a:avLst/>
            <a:gdLst>
              <a:gd name="connsiteX0" fmla="*/ 10025044 w 12188952"/>
              <a:gd name="connsiteY0" fmla="*/ 1464945 h 6858000"/>
              <a:gd name="connsiteX1" fmla="*/ 10025044 w 12188952"/>
              <a:gd name="connsiteY1" fmla="*/ 6219825 h 6858000"/>
              <a:gd name="connsiteX2" fmla="*/ 10253644 w 12188952"/>
              <a:gd name="connsiteY2" fmla="*/ 6219825 h 6858000"/>
              <a:gd name="connsiteX3" fmla="*/ 10253644 w 12188952"/>
              <a:gd name="connsiteY3" fmla="*/ 1464945 h 6858000"/>
              <a:gd name="connsiteX4" fmla="*/ 0 w 12188952"/>
              <a:gd name="connsiteY4" fmla="*/ 0 h 6858000"/>
              <a:gd name="connsiteX5" fmla="*/ 12188952 w 12188952"/>
              <a:gd name="connsiteY5" fmla="*/ 0 h 6858000"/>
              <a:gd name="connsiteX6" fmla="*/ 12188952 w 12188952"/>
              <a:gd name="connsiteY6" fmla="*/ 6858000 h 6858000"/>
              <a:gd name="connsiteX7" fmla="*/ 0 w 1218895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6858000">
                <a:moveTo>
                  <a:pt x="10025044" y="1464945"/>
                </a:moveTo>
                <a:lnTo>
                  <a:pt x="10025044" y="6219825"/>
                </a:lnTo>
                <a:lnTo>
                  <a:pt x="10253644" y="6219825"/>
                </a:lnTo>
                <a:lnTo>
                  <a:pt x="10253644" y="1464945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7109C03-4D2D-4A2D-AC74-49353ED38B5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0" y="1465263"/>
            <a:ext cx="10026650" cy="4754562"/>
          </a:xfrm>
          <a:solidFill>
            <a:schemeClr val="bg1">
              <a:alpha val="93000"/>
            </a:schemeClr>
          </a:solidFill>
        </p:spPr>
        <p:txBody>
          <a:bodyPr lIns="1005840" tIns="502920">
            <a:noAutofit/>
          </a:bodyPr>
          <a:lstStyle>
            <a:lvl1pPr marL="0" indent="0"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365125"/>
            <a:ext cx="856247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Pitch deck title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9EDE4DA5-D561-434E-9452-95025C316A4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734040" y="-68580"/>
            <a:ext cx="1737360" cy="6858000"/>
          </a:xfrm>
        </p:spPr>
        <p:txBody>
          <a:bodyPr vert="vert270" anchor="t">
            <a:noAutofit/>
          </a:bodyPr>
          <a:lstStyle>
            <a:lvl1pPr marL="0" indent="0">
              <a:spcBef>
                <a:spcPts val="0"/>
              </a:spcBef>
              <a:buNone/>
              <a:defRPr sz="13000" cap="all" baseline="0">
                <a:solidFill>
                  <a:schemeClr val="bg1">
                    <a:lumMod val="95000"/>
                  </a:schemeClr>
                </a:solidFill>
                <a:latin typeface="Source Sans Pro ExtraLight" panose="020B0303030403020204" pitchFamily="34" charset="0"/>
                <a:ea typeface="Source Sans Pro ExtraLight" panose="020B0303030403020204" pitchFamily="34" charset="0"/>
              </a:defRPr>
            </a:lvl1pPr>
          </a:lstStyle>
          <a:p>
            <a:pPr lvl="0"/>
            <a:r>
              <a:rPr lang="en-US" dirty="0"/>
              <a:t>Problem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A8936FC-DF00-4C6C-A5FA-13B0BFCC3E58}"/>
              </a:ext>
            </a:extLst>
          </p:cNvPr>
          <p:cNvSpPr/>
          <p:nvPr userDrawn="1"/>
        </p:nvSpPr>
        <p:spPr>
          <a:xfrm>
            <a:off x="10026568" y="1464945"/>
            <a:ext cx="228600" cy="47548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25BE32D-3FC4-4B1B-808E-E2897BC2F7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274" y="2242336"/>
            <a:ext cx="3886200" cy="9144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413E5A31-C8FF-4B6C-AE00-99F85789634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4525" y="3218688"/>
            <a:ext cx="3886200" cy="320040"/>
          </a:xfrm>
        </p:spPr>
        <p:txBody>
          <a:bodyPr>
            <a:noAutofit/>
          </a:bodyPr>
          <a:lstStyle>
            <a:lvl1pPr marL="0" indent="0"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accent1"/>
                </a:solidFill>
                <a:latin typeface="+mj-lt"/>
              </a:defRPr>
            </a:lvl2pPr>
            <a:lvl3pPr marL="914400" indent="0">
              <a:buNone/>
              <a:defRPr sz="2000">
                <a:solidFill>
                  <a:schemeClr val="accent1"/>
                </a:solidFill>
                <a:latin typeface="+mj-lt"/>
              </a:defRPr>
            </a:lvl3pPr>
            <a:lvl4pPr marL="1371600" indent="0">
              <a:buNone/>
              <a:defRPr sz="2000">
                <a:solidFill>
                  <a:schemeClr val="accent1"/>
                </a:solidFill>
                <a:latin typeface="+mj-lt"/>
              </a:defRPr>
            </a:lvl4pPr>
            <a:lvl5pPr marL="1828800" indent="0">
              <a:buNone/>
              <a:defRPr sz="20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99346137-3239-4162-9799-29D8E0B44C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4399" y="3545967"/>
            <a:ext cx="3886200" cy="9144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BDD18F8A-C2BE-429D-BB7C-9390EEEE52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90801" y="1916113"/>
            <a:ext cx="3886200" cy="320040"/>
          </a:xfrm>
        </p:spPr>
        <p:txBody>
          <a:bodyPr>
            <a:noAutofit/>
          </a:bodyPr>
          <a:lstStyle>
            <a:lvl1pPr marL="0" indent="0"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accent1"/>
                </a:solidFill>
                <a:latin typeface="+mj-lt"/>
              </a:defRPr>
            </a:lvl2pPr>
            <a:lvl3pPr marL="914400" indent="0">
              <a:buNone/>
              <a:defRPr sz="2000">
                <a:solidFill>
                  <a:schemeClr val="accent1"/>
                </a:solidFill>
                <a:latin typeface="+mj-lt"/>
              </a:defRPr>
            </a:lvl3pPr>
            <a:lvl4pPr marL="1371600" indent="0">
              <a:buNone/>
              <a:defRPr sz="2000">
                <a:solidFill>
                  <a:schemeClr val="accent1"/>
                </a:solidFill>
                <a:latin typeface="+mj-lt"/>
              </a:defRPr>
            </a:lvl4pPr>
            <a:lvl5pPr marL="1828800" indent="0">
              <a:buNone/>
              <a:defRPr sz="20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FDC9EA4-0AAA-467C-9B89-6966F6E4BB0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90675" y="2242336"/>
            <a:ext cx="3886200" cy="9144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31ECD896-8F8E-404E-BBAD-FBFCBBE3DFE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90801" y="3218688"/>
            <a:ext cx="3886200" cy="320040"/>
          </a:xfrm>
        </p:spPr>
        <p:txBody>
          <a:bodyPr>
            <a:noAutofit/>
          </a:bodyPr>
          <a:lstStyle>
            <a:lvl1pPr marL="0" indent="0"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accent1"/>
                </a:solidFill>
                <a:latin typeface="+mj-lt"/>
              </a:defRPr>
            </a:lvl2pPr>
            <a:lvl3pPr marL="914400" indent="0">
              <a:buNone/>
              <a:defRPr sz="2000">
                <a:solidFill>
                  <a:schemeClr val="accent1"/>
                </a:solidFill>
                <a:latin typeface="+mj-lt"/>
              </a:defRPr>
            </a:lvl3pPr>
            <a:lvl4pPr marL="1371600" indent="0">
              <a:buNone/>
              <a:defRPr sz="2000">
                <a:solidFill>
                  <a:schemeClr val="accent1"/>
                </a:solidFill>
                <a:latin typeface="+mj-lt"/>
              </a:defRPr>
            </a:lvl4pPr>
            <a:lvl5pPr marL="1828800" indent="0">
              <a:buNone/>
              <a:defRPr sz="20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6BEE435C-8719-41E1-838A-87FB6B0BA23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590675" y="3545967"/>
            <a:ext cx="3886200" cy="9144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9DAC0554-380F-4627-9E3C-FCDA9EE3B9E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4525" y="4709160"/>
            <a:ext cx="3886200" cy="320040"/>
          </a:xfrm>
        </p:spPr>
        <p:txBody>
          <a:bodyPr>
            <a:noAutofit/>
          </a:bodyPr>
          <a:lstStyle>
            <a:lvl1pPr marL="0" indent="0"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accent1"/>
                </a:solidFill>
                <a:latin typeface="+mj-lt"/>
              </a:defRPr>
            </a:lvl2pPr>
            <a:lvl3pPr marL="914400" indent="0">
              <a:buNone/>
              <a:defRPr sz="2000">
                <a:solidFill>
                  <a:schemeClr val="accent1"/>
                </a:solidFill>
                <a:latin typeface="+mj-lt"/>
              </a:defRPr>
            </a:lvl3pPr>
            <a:lvl4pPr marL="1371600" indent="0">
              <a:buNone/>
              <a:defRPr sz="2000">
                <a:solidFill>
                  <a:schemeClr val="accent1"/>
                </a:solidFill>
                <a:latin typeface="+mj-lt"/>
              </a:defRPr>
            </a:lvl4pPr>
            <a:lvl5pPr marL="1828800" indent="0">
              <a:buNone/>
              <a:defRPr sz="20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2" name="Text Placeholder 13">
            <a:extLst>
              <a:ext uri="{FF2B5EF4-FFF2-40B4-BE49-F238E27FC236}">
                <a16:creationId xmlns:a16="http://schemas.microsoft.com/office/drawing/2014/main" id="{32C9479E-1665-465C-9B07-8AC7E3F4B63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4399" y="5036439"/>
            <a:ext cx="3886200" cy="73760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0982239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u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F067F4C-584F-4D26-A9F4-7E8E3F096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59926" y="1569034"/>
            <a:ext cx="7193874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6C968367-11F9-40B5-B54F-1555B837CA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3630" y="548640"/>
            <a:ext cx="4389120" cy="576072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55363" y="365125"/>
            <a:ext cx="5103007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Pitch deck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8C38614-0243-4ABA-A367-8875F339D6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53182" y="2093976"/>
            <a:ext cx="5120640" cy="320040"/>
          </a:xfrm>
        </p:spPr>
        <p:txBody>
          <a:bodyPr>
            <a:noAutofit/>
          </a:bodyPr>
          <a:lstStyle>
            <a:lvl1pPr marL="0" indent="0"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accent1"/>
                </a:solidFill>
                <a:latin typeface="+mj-lt"/>
              </a:defRPr>
            </a:lvl2pPr>
            <a:lvl3pPr marL="914400" indent="0">
              <a:buNone/>
              <a:defRPr sz="2000">
                <a:solidFill>
                  <a:schemeClr val="accent1"/>
                </a:solidFill>
                <a:latin typeface="+mj-lt"/>
              </a:defRPr>
            </a:lvl3pPr>
            <a:lvl4pPr marL="1371600" indent="0">
              <a:buNone/>
              <a:defRPr sz="2000">
                <a:solidFill>
                  <a:schemeClr val="accent1"/>
                </a:solidFill>
                <a:latin typeface="+mj-lt"/>
              </a:defRPr>
            </a:lvl4pPr>
            <a:lvl5pPr marL="1828800" indent="0">
              <a:buNone/>
              <a:defRPr sz="20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25BE32D-3FC4-4B1B-808E-E2897BC2F7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53056" y="2422684"/>
            <a:ext cx="5120640" cy="64008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413E5A31-C8FF-4B6C-AE00-99F85789634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53307" y="3227832"/>
            <a:ext cx="5120640" cy="320040"/>
          </a:xfrm>
        </p:spPr>
        <p:txBody>
          <a:bodyPr>
            <a:noAutofit/>
          </a:bodyPr>
          <a:lstStyle>
            <a:lvl1pPr marL="0" indent="0"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accent1"/>
                </a:solidFill>
                <a:latin typeface="+mj-lt"/>
              </a:defRPr>
            </a:lvl2pPr>
            <a:lvl3pPr marL="914400" indent="0">
              <a:buNone/>
              <a:defRPr sz="2000">
                <a:solidFill>
                  <a:schemeClr val="accent1"/>
                </a:solidFill>
                <a:latin typeface="+mj-lt"/>
              </a:defRPr>
            </a:lvl3pPr>
            <a:lvl4pPr marL="1371600" indent="0">
              <a:buNone/>
              <a:defRPr sz="2000">
                <a:solidFill>
                  <a:schemeClr val="accent1"/>
                </a:solidFill>
                <a:latin typeface="+mj-lt"/>
              </a:defRPr>
            </a:lvl4pPr>
            <a:lvl5pPr marL="1828800" indent="0">
              <a:buNone/>
              <a:defRPr sz="20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99346137-3239-4162-9799-29D8E0B44C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53181" y="3559290"/>
            <a:ext cx="5120640" cy="457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005E970C-F216-4C13-B637-2CD29EB1F73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49167" y="4059936"/>
            <a:ext cx="5120640" cy="320040"/>
          </a:xfrm>
        </p:spPr>
        <p:txBody>
          <a:bodyPr>
            <a:noAutofit/>
          </a:bodyPr>
          <a:lstStyle>
            <a:lvl1pPr marL="0" indent="0"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accent1"/>
                </a:solidFill>
                <a:latin typeface="+mj-lt"/>
              </a:defRPr>
            </a:lvl2pPr>
            <a:lvl3pPr marL="914400" indent="0">
              <a:buNone/>
              <a:defRPr sz="2000">
                <a:solidFill>
                  <a:schemeClr val="accent1"/>
                </a:solidFill>
                <a:latin typeface="+mj-lt"/>
              </a:defRPr>
            </a:lvl3pPr>
            <a:lvl4pPr marL="1371600" indent="0">
              <a:buNone/>
              <a:defRPr sz="2000">
                <a:solidFill>
                  <a:schemeClr val="accent1"/>
                </a:solidFill>
                <a:latin typeface="+mj-lt"/>
              </a:defRPr>
            </a:lvl4pPr>
            <a:lvl5pPr marL="1828800" indent="0">
              <a:buNone/>
              <a:defRPr sz="20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2" name="Text Placeholder 13">
            <a:extLst>
              <a:ext uri="{FF2B5EF4-FFF2-40B4-BE49-F238E27FC236}">
                <a16:creationId xmlns:a16="http://schemas.microsoft.com/office/drawing/2014/main" id="{FD54B08D-52AA-478D-9A22-40F57CEFF5E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49041" y="4388168"/>
            <a:ext cx="5120640" cy="64008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78434772-1E65-4475-A328-95A7B244579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49292" y="5202936"/>
            <a:ext cx="5120640" cy="320040"/>
          </a:xfrm>
        </p:spPr>
        <p:txBody>
          <a:bodyPr>
            <a:noAutofit/>
          </a:bodyPr>
          <a:lstStyle>
            <a:lvl1pPr marL="0" indent="0"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accent1"/>
                </a:solidFill>
                <a:latin typeface="+mj-lt"/>
              </a:defRPr>
            </a:lvl2pPr>
            <a:lvl3pPr marL="914400" indent="0">
              <a:buNone/>
              <a:defRPr sz="2000">
                <a:solidFill>
                  <a:schemeClr val="accent1"/>
                </a:solidFill>
                <a:latin typeface="+mj-lt"/>
              </a:defRPr>
            </a:lvl3pPr>
            <a:lvl4pPr marL="1371600" indent="0">
              <a:buNone/>
              <a:defRPr sz="2000">
                <a:solidFill>
                  <a:schemeClr val="accent1"/>
                </a:solidFill>
                <a:latin typeface="+mj-lt"/>
              </a:defRPr>
            </a:lvl4pPr>
            <a:lvl5pPr marL="1828800" indent="0">
              <a:buNone/>
              <a:defRPr sz="20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16497897-EF41-49AE-B577-23E1843D2DE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49166" y="5535502"/>
            <a:ext cx="5120640" cy="64008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32236764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02412796-7042-4809-B0D2-CA19D0001B3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6858000"/>
          </a:xfrm>
          <a:custGeom>
            <a:avLst/>
            <a:gdLst>
              <a:gd name="connsiteX0" fmla="*/ 0 w 12188952"/>
              <a:gd name="connsiteY0" fmla="*/ 0 h 6858000"/>
              <a:gd name="connsiteX1" fmla="*/ 12188952 w 12188952"/>
              <a:gd name="connsiteY1" fmla="*/ 0 h 6858000"/>
              <a:gd name="connsiteX2" fmla="*/ 12188952 w 12188952"/>
              <a:gd name="connsiteY2" fmla="*/ 6858000 h 6858000"/>
              <a:gd name="connsiteX3" fmla="*/ 0 w 12188952"/>
              <a:gd name="connsiteY3" fmla="*/ 6858000 h 6858000"/>
              <a:gd name="connsiteX4" fmla="*/ 0 w 12188952"/>
              <a:gd name="connsiteY4" fmla="*/ 2560590 h 6858000"/>
              <a:gd name="connsiteX5" fmla="*/ 4876038 w 12188952"/>
              <a:gd name="connsiteY5" fmla="*/ 2560590 h 6858000"/>
              <a:gd name="connsiteX6" fmla="*/ 4876038 w 12188952"/>
              <a:gd name="connsiteY6" fmla="*/ 2331990 h 6858000"/>
              <a:gd name="connsiteX7" fmla="*/ 0 w 12188952"/>
              <a:gd name="connsiteY7" fmla="*/ 233199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2560590"/>
                </a:lnTo>
                <a:lnTo>
                  <a:pt x="4876038" y="2560590"/>
                </a:lnTo>
                <a:lnTo>
                  <a:pt x="4876038" y="2331990"/>
                </a:lnTo>
                <a:lnTo>
                  <a:pt x="0" y="233199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858957"/>
            <a:ext cx="4032504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Pitch deck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DD0C4E2-C56D-415A-A93E-7E5A3DD9BB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38800" y="1173329"/>
            <a:ext cx="2743200" cy="365760"/>
          </a:xfrm>
        </p:spPr>
        <p:txBody>
          <a:bodyPr>
            <a:noAutofit/>
          </a:bodyPr>
          <a:lstStyle>
            <a:lvl1pPr marL="0" indent="0">
              <a:buNone/>
              <a:defRPr sz="180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>
                <a:latin typeface="+mj-lt"/>
              </a:defRPr>
            </a:lvl2pPr>
            <a:lvl3pPr marL="914400" indent="0">
              <a:buNone/>
              <a:defRPr sz="1800">
                <a:latin typeface="+mj-lt"/>
              </a:defRPr>
            </a:lvl3pPr>
            <a:lvl4pPr marL="1371600" indent="0">
              <a:buNone/>
              <a:defRPr sz="1800">
                <a:latin typeface="+mj-lt"/>
              </a:defRPr>
            </a:lvl4pPr>
            <a:lvl5pPr marL="1828800" indent="0">
              <a:buNone/>
              <a:defRPr sz="1800">
                <a:latin typeface="+mj-lt"/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3466F58-8094-496E-8FA6-A2A07D706E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38800" y="1522412"/>
            <a:ext cx="2743200" cy="914400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35CDA3A0-B53D-4D18-9792-E99DB7DFDF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800" y="2743993"/>
            <a:ext cx="2743200" cy="365760"/>
          </a:xfrm>
        </p:spPr>
        <p:txBody>
          <a:bodyPr>
            <a:noAutofit/>
          </a:bodyPr>
          <a:lstStyle>
            <a:lvl1pPr marL="0" indent="0">
              <a:buNone/>
              <a:defRPr sz="180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>
                <a:latin typeface="+mj-lt"/>
              </a:defRPr>
            </a:lvl2pPr>
            <a:lvl3pPr marL="914400" indent="0">
              <a:buNone/>
              <a:defRPr sz="1800">
                <a:latin typeface="+mj-lt"/>
              </a:defRPr>
            </a:lvl3pPr>
            <a:lvl4pPr marL="1371600" indent="0">
              <a:buNone/>
              <a:defRPr sz="1800">
                <a:latin typeface="+mj-lt"/>
              </a:defRPr>
            </a:lvl4pPr>
            <a:lvl5pPr marL="1828800" indent="0">
              <a:buNone/>
              <a:defRPr sz="1800">
                <a:latin typeface="+mj-lt"/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FEDD6309-46B2-4D7D-A1E2-8F04609BF7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38800" y="3074026"/>
            <a:ext cx="2743200" cy="914400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DF7E20CD-913D-437E-9659-9C125387ECA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86038" y="1182807"/>
            <a:ext cx="2743200" cy="365760"/>
          </a:xfrm>
        </p:spPr>
        <p:txBody>
          <a:bodyPr>
            <a:noAutofit/>
          </a:bodyPr>
          <a:lstStyle>
            <a:lvl1pPr marL="0" indent="0">
              <a:buNone/>
              <a:defRPr sz="180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>
                <a:latin typeface="+mj-lt"/>
              </a:defRPr>
            </a:lvl2pPr>
            <a:lvl3pPr marL="914400" indent="0">
              <a:buNone/>
              <a:defRPr sz="1800">
                <a:latin typeface="+mj-lt"/>
              </a:defRPr>
            </a:lvl3pPr>
            <a:lvl4pPr marL="1371600" indent="0">
              <a:buNone/>
              <a:defRPr sz="1800">
                <a:latin typeface="+mj-lt"/>
              </a:defRPr>
            </a:lvl4pPr>
            <a:lvl5pPr marL="1828800" indent="0">
              <a:buNone/>
              <a:defRPr sz="1800">
                <a:latin typeface="+mj-lt"/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DB390311-D71A-47E1-A6A4-FC51999254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86038" y="1531890"/>
            <a:ext cx="2743200" cy="914400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A6F112C5-2301-4903-8FFC-3D13F2BD7D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86038" y="2753471"/>
            <a:ext cx="2743200" cy="365760"/>
          </a:xfrm>
        </p:spPr>
        <p:txBody>
          <a:bodyPr>
            <a:noAutofit/>
          </a:bodyPr>
          <a:lstStyle>
            <a:lvl1pPr marL="0" indent="0">
              <a:buNone/>
              <a:defRPr sz="180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>
                <a:latin typeface="+mj-lt"/>
              </a:defRPr>
            </a:lvl2pPr>
            <a:lvl3pPr marL="914400" indent="0">
              <a:buNone/>
              <a:defRPr sz="1800">
                <a:latin typeface="+mj-lt"/>
              </a:defRPr>
            </a:lvl3pPr>
            <a:lvl4pPr marL="1371600" indent="0">
              <a:buNone/>
              <a:defRPr sz="1800">
                <a:latin typeface="+mj-lt"/>
              </a:defRPr>
            </a:lvl4pPr>
            <a:lvl5pPr marL="1828800" indent="0">
              <a:buNone/>
              <a:defRPr sz="1800">
                <a:latin typeface="+mj-lt"/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867721ED-86DF-4220-A638-CB65E0B5B12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86038" y="3083504"/>
            <a:ext cx="2743200" cy="914400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620BB15-729F-4427-9DF3-6861F012AE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331990"/>
            <a:ext cx="4877562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411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Benefi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7E32A88-04B9-4879-A7DA-64134B3784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8600" y="0"/>
            <a:ext cx="11961876" cy="6858000"/>
          </a:xfrm>
          <a:custGeom>
            <a:avLst/>
            <a:gdLst>
              <a:gd name="connsiteX0" fmla="*/ 0 w 11961876"/>
              <a:gd name="connsiteY0" fmla="*/ 0 h 6858000"/>
              <a:gd name="connsiteX1" fmla="*/ 11961876 w 11961876"/>
              <a:gd name="connsiteY1" fmla="*/ 0 h 6858000"/>
              <a:gd name="connsiteX2" fmla="*/ 11961876 w 11961876"/>
              <a:gd name="connsiteY2" fmla="*/ 6858000 h 6858000"/>
              <a:gd name="connsiteX3" fmla="*/ 0 w 1196187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61876" h="6858000">
                <a:moveTo>
                  <a:pt x="0" y="0"/>
                </a:moveTo>
                <a:lnTo>
                  <a:pt x="11961876" y="0"/>
                </a:lnTo>
                <a:lnTo>
                  <a:pt x="119618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6400800" cy="1325563"/>
          </a:xfr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1" y="2000292"/>
            <a:ext cx="3162299" cy="3409907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7/14/20XX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FA2B6-6061-4DC2-8233-A48FB7AA8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4A219D8E-BB95-4BDA-98A2-097D1BFA749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39512" y="5513832"/>
            <a:ext cx="6958584" cy="1371600"/>
          </a:xfrm>
        </p:spPr>
        <p:txBody>
          <a:bodyPr vert="horz" bIns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1000" cap="all" baseline="0">
                <a:solidFill>
                  <a:schemeClr val="bg1">
                    <a:lumMod val="95000"/>
                  </a:schemeClr>
                </a:solidFill>
                <a:latin typeface="Source Sans Pro ExtraLight" panose="020B0303030403020204" pitchFamily="34" charset="0"/>
                <a:ea typeface="Source Sans Pro ExtraLight" panose="020B0303030403020204" pitchFamily="34" charset="0"/>
              </a:defRPr>
            </a:lvl1pPr>
          </a:lstStyle>
          <a:p>
            <a:pPr lvl="0"/>
            <a:r>
              <a:rPr lang="en-US" dirty="0"/>
              <a:t>Benefits</a:t>
            </a:r>
          </a:p>
        </p:txBody>
      </p:sp>
    </p:spTree>
    <p:extLst>
      <p:ext uri="{BB962C8B-B14F-4D97-AF65-F5344CB8AC3E}">
        <p14:creationId xmlns:p14="http://schemas.microsoft.com/office/powerpoint/2010/main" val="27523199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5A412B8-4256-47AC-A275-1AC354C4C6E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6858000"/>
          </a:xfrm>
          <a:custGeom>
            <a:avLst/>
            <a:gdLst>
              <a:gd name="connsiteX0" fmla="*/ 0 w 12188952"/>
              <a:gd name="connsiteY0" fmla="*/ 0 h 6858000"/>
              <a:gd name="connsiteX1" fmla="*/ 12188952 w 12188952"/>
              <a:gd name="connsiteY1" fmla="*/ 0 h 6858000"/>
              <a:gd name="connsiteX2" fmla="*/ 12188952 w 12188952"/>
              <a:gd name="connsiteY2" fmla="*/ 6858000 h 6858000"/>
              <a:gd name="connsiteX3" fmla="*/ 0 w 12188952"/>
              <a:gd name="connsiteY3" fmla="*/ 6858000 h 6858000"/>
              <a:gd name="connsiteX4" fmla="*/ 0 w 12188952"/>
              <a:gd name="connsiteY4" fmla="*/ 4926523 h 6858000"/>
              <a:gd name="connsiteX5" fmla="*/ 9142476 w 12188952"/>
              <a:gd name="connsiteY5" fmla="*/ 4926523 h 6858000"/>
              <a:gd name="connsiteX6" fmla="*/ 9142476 w 12188952"/>
              <a:gd name="connsiteY6" fmla="*/ 4697923 h 6858000"/>
              <a:gd name="connsiteX7" fmla="*/ 0 w 12188952"/>
              <a:gd name="connsiteY7" fmla="*/ 469792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4926523"/>
                </a:lnTo>
                <a:lnTo>
                  <a:pt x="9142476" y="4926523"/>
                </a:lnTo>
                <a:lnTo>
                  <a:pt x="9142476" y="4697923"/>
                </a:lnTo>
                <a:lnTo>
                  <a:pt x="0" y="4697923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5084064"/>
            <a:ext cx="8311896" cy="1049254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EB05F6-A3ED-45AB-B103-D5E34BFD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7/14/20XX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29C1C-740D-4213-96FE-1FAA3072F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4E8801-7449-48B4-8D64-BCE20D083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BCBD4E-87D0-4BA6-A1B4-3DC9452A3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97923"/>
            <a:ext cx="914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6400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 Mo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B695704B-E527-4A3C-9B8B-CDEB8724F0F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6858000"/>
          </a:xfrm>
          <a:custGeom>
            <a:avLst/>
            <a:gdLst>
              <a:gd name="connsiteX0" fmla="*/ 7789164 w 12188952"/>
              <a:gd name="connsiteY0" fmla="*/ 2258568 h 6858000"/>
              <a:gd name="connsiteX1" fmla="*/ 7789164 w 12188952"/>
              <a:gd name="connsiteY1" fmla="*/ 2487168 h 6858000"/>
              <a:gd name="connsiteX2" fmla="*/ 10715244 w 12188952"/>
              <a:gd name="connsiteY2" fmla="*/ 2487168 h 6858000"/>
              <a:gd name="connsiteX3" fmla="*/ 10715244 w 12188952"/>
              <a:gd name="connsiteY3" fmla="*/ 2258568 h 6858000"/>
              <a:gd name="connsiteX4" fmla="*/ 4634484 w 12188952"/>
              <a:gd name="connsiteY4" fmla="*/ 2258568 h 6858000"/>
              <a:gd name="connsiteX5" fmla="*/ 4634484 w 12188952"/>
              <a:gd name="connsiteY5" fmla="*/ 2487168 h 6858000"/>
              <a:gd name="connsiteX6" fmla="*/ 7560564 w 12188952"/>
              <a:gd name="connsiteY6" fmla="*/ 2487168 h 6858000"/>
              <a:gd name="connsiteX7" fmla="*/ 7560564 w 12188952"/>
              <a:gd name="connsiteY7" fmla="*/ 2258568 h 6858000"/>
              <a:gd name="connsiteX8" fmla="*/ 1443228 w 12188952"/>
              <a:gd name="connsiteY8" fmla="*/ 2258568 h 6858000"/>
              <a:gd name="connsiteX9" fmla="*/ 1443228 w 12188952"/>
              <a:gd name="connsiteY9" fmla="*/ 2487168 h 6858000"/>
              <a:gd name="connsiteX10" fmla="*/ 4369308 w 12188952"/>
              <a:gd name="connsiteY10" fmla="*/ 2487168 h 6858000"/>
              <a:gd name="connsiteX11" fmla="*/ 4369308 w 12188952"/>
              <a:gd name="connsiteY11" fmla="*/ 2258568 h 6858000"/>
              <a:gd name="connsiteX12" fmla="*/ 0 w 12188952"/>
              <a:gd name="connsiteY12" fmla="*/ 0 h 6858000"/>
              <a:gd name="connsiteX13" fmla="*/ 12188952 w 12188952"/>
              <a:gd name="connsiteY13" fmla="*/ 0 h 6858000"/>
              <a:gd name="connsiteX14" fmla="*/ 12188952 w 12188952"/>
              <a:gd name="connsiteY14" fmla="*/ 6858000 h 6858000"/>
              <a:gd name="connsiteX15" fmla="*/ 0 w 12188952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8952" h="6858000">
                <a:moveTo>
                  <a:pt x="7789164" y="2258568"/>
                </a:moveTo>
                <a:lnTo>
                  <a:pt x="7789164" y="2487168"/>
                </a:lnTo>
                <a:lnTo>
                  <a:pt x="10715244" y="2487168"/>
                </a:lnTo>
                <a:lnTo>
                  <a:pt x="10715244" y="2258568"/>
                </a:lnTo>
                <a:close/>
                <a:moveTo>
                  <a:pt x="4634484" y="2258568"/>
                </a:moveTo>
                <a:lnTo>
                  <a:pt x="4634484" y="2487168"/>
                </a:lnTo>
                <a:lnTo>
                  <a:pt x="7560564" y="2487168"/>
                </a:lnTo>
                <a:lnTo>
                  <a:pt x="7560564" y="2258568"/>
                </a:lnTo>
                <a:close/>
                <a:moveTo>
                  <a:pt x="1443228" y="2258568"/>
                </a:moveTo>
                <a:lnTo>
                  <a:pt x="1443228" y="2487168"/>
                </a:lnTo>
                <a:lnTo>
                  <a:pt x="4369308" y="2487168"/>
                </a:lnTo>
                <a:lnTo>
                  <a:pt x="4369308" y="2258568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ZA" dirty="0"/>
              <a:t>Pitch deck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444752" y="2487165"/>
            <a:ext cx="2926080" cy="2714379"/>
          </a:xfrm>
          <a:solidFill>
            <a:schemeClr val="bg1">
              <a:alpha val="85000"/>
            </a:schemeClr>
          </a:solidFill>
        </p:spPr>
        <p:txBody>
          <a:bodyPr tIns="429768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Bullet 2</a:t>
            </a:r>
            <a:endParaRPr lang="en-ZA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9809F78-EA1B-4C23-A53E-7DE8B4A6AE1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673352" y="3374136"/>
            <a:ext cx="2468880" cy="1371600"/>
          </a:xfrm>
        </p:spPr>
        <p:txBody>
          <a:bodyPr/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7E7DC10-1618-471B-9441-C640C7FEDD3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636008" y="2487165"/>
            <a:ext cx="2926080" cy="2715768"/>
          </a:xfrm>
          <a:solidFill>
            <a:schemeClr val="bg1">
              <a:alpha val="85000"/>
            </a:schemeClr>
          </a:solidFill>
        </p:spPr>
        <p:txBody>
          <a:bodyPr tIns="429768"/>
          <a:lstStyle>
            <a:lvl1pPr marL="0" indent="0" algn="ctr">
              <a:buFont typeface="Arial" panose="020B0604020202020204" pitchFamily="34" charset="0"/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Bullet 3</a:t>
            </a:r>
            <a:endParaRPr lang="en-ZA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20AEB661-858B-44C9-9484-E540E04AD36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73775" y="3374136"/>
            <a:ext cx="2468880" cy="1371600"/>
          </a:xfrm>
        </p:spPr>
        <p:txBody>
          <a:bodyPr/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DB26B40-5901-4EF0-BCF0-55677E28B17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790688" y="2487165"/>
            <a:ext cx="2926080" cy="2715768"/>
          </a:xfrm>
          <a:solidFill>
            <a:schemeClr val="bg1">
              <a:alpha val="85000"/>
            </a:schemeClr>
          </a:solidFill>
        </p:spPr>
        <p:txBody>
          <a:bodyPr tIns="429768"/>
          <a:lstStyle>
            <a:lvl1pPr marL="0" indent="0" algn="ctr">
              <a:buFont typeface="Arial" panose="020B0604020202020204" pitchFamily="34" charset="0"/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Bullet 4</a:t>
            </a:r>
            <a:endParaRPr lang="en-ZA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CCEAE0AB-74EC-4097-A534-A578F109793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9288" y="3374136"/>
            <a:ext cx="2468880" cy="1371600"/>
          </a:xfrm>
        </p:spPr>
        <p:txBody>
          <a:bodyPr/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16" name="Date Placeholder 4">
            <a:extLst>
              <a:ext uri="{FF2B5EF4-FFF2-40B4-BE49-F238E27FC236}">
                <a16:creationId xmlns:a16="http://schemas.microsoft.com/office/drawing/2014/main" id="{C0256D1E-8A29-4C0A-8641-E823E877CF86}"/>
              </a:ext>
            </a:extLst>
          </p:cNvPr>
          <p:cNvSpPr>
            <a:spLocks noGrp="1"/>
          </p:cNvSpPr>
          <p:nvPr>
            <p:ph type="dt" sz="half" idx="39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70B45ED-DCCD-4701-9ACC-9C83B74D1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4752" y="2258568"/>
            <a:ext cx="292608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9508955-3B0C-44CA-B1F9-AD0E70CDB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36008" y="2258568"/>
            <a:ext cx="292608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612ACAA-EEDE-4C74-AF6C-6A7D06F73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790688" y="2258568"/>
            <a:ext cx="292608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5111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0">
            <a:extLst>
              <a:ext uri="{FF2B5EF4-FFF2-40B4-BE49-F238E27FC236}">
                <a16:creationId xmlns:a16="http://schemas.microsoft.com/office/drawing/2014/main" id="{27AEA2E6-E265-44DE-9F3F-657ECFF5D13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524" y="0"/>
            <a:ext cx="12188952" cy="6858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37569F-733B-494F-B7CB-23180520907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0" y="2258568"/>
            <a:ext cx="12190476" cy="2743200"/>
          </a:xfrm>
          <a:solidFill>
            <a:schemeClr val="accent2">
              <a:alpha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ZA" dirty="0"/>
              <a:t>Pitch deck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3A5BA28D-2313-499F-93AB-7C86B030570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67130" y="2752344"/>
            <a:ext cx="2560320" cy="603504"/>
          </a:xfrm>
          <a:prstGeom prst="rect">
            <a:avLst/>
          </a:prstGeom>
          <a:noFill/>
        </p:spPr>
        <p:txBody>
          <a:bodyPr anchor="ctr" anchorCtr="0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1</a:t>
            </a:r>
            <a:endParaRPr lang="en-ZA" dirty="0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4E9F4FE1-F54C-4B3C-9CED-6C3058B0035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815840" y="2752344"/>
            <a:ext cx="2560320" cy="603504"/>
          </a:xfrm>
          <a:prstGeom prst="rect">
            <a:avLst/>
          </a:prstGeom>
          <a:noFill/>
        </p:spPr>
        <p:txBody>
          <a:bodyPr vert="horz" lIns="0" tIns="0" rIns="0" bIns="0" rtlCol="0"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3600" dirty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pPr marL="266700" lvl="0" indent="-266700" algn="ctr"/>
            <a:r>
              <a:rPr lang="en-US" dirty="0"/>
              <a:t>2</a:t>
            </a:r>
            <a:endParaRPr lang="en-ZA" dirty="0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26328AB3-6C8E-4BB6-9C01-852150BDFE1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867194" y="2752344"/>
            <a:ext cx="2560320" cy="603504"/>
          </a:xfrm>
          <a:prstGeom prst="rect">
            <a:avLst/>
          </a:prstGeom>
          <a:noFill/>
        </p:spPr>
        <p:txBody>
          <a:bodyPr vert="horz" lIns="0" tIns="0" rIns="0" bIns="0" rtlCol="0"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3600" dirty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pPr marL="266700" lvl="0" indent="-266700" algn="ctr"/>
            <a:r>
              <a:rPr lang="en-US" dirty="0"/>
              <a:t>3</a:t>
            </a:r>
            <a:endParaRPr lang="en-Z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369B8-B3F7-44DF-975B-57630CED624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767130" y="3502152"/>
            <a:ext cx="2560320" cy="137160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8199533E-4480-4EF0-855E-F0FC142777B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15840" y="3502152"/>
            <a:ext cx="2560320" cy="137160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58E1CB88-990B-431E-A733-AF73E309054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867194" y="3502152"/>
            <a:ext cx="2560320" cy="137160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DCF4F2F5-E92C-4ECF-9FDE-3E0CE4FBFCA8}"/>
              </a:ext>
            </a:extLst>
          </p:cNvPr>
          <p:cNvSpPr>
            <a:spLocks noGrp="1"/>
          </p:cNvSpPr>
          <p:nvPr>
            <p:ph type="dt" sz="half" idx="38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</p:spTree>
    <p:extLst>
      <p:ext uri="{BB962C8B-B14F-4D97-AF65-F5344CB8AC3E}">
        <p14:creationId xmlns:p14="http://schemas.microsoft.com/office/powerpoint/2010/main" val="86706656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CB2621B9-2641-4DA3-B7D6-D577C25CF2E9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524" y="0"/>
            <a:ext cx="12188952" cy="6858000"/>
          </a:xfrm>
          <a:custGeom>
            <a:avLst/>
            <a:gdLst>
              <a:gd name="connsiteX0" fmla="*/ 1030351 w 12188952"/>
              <a:gd name="connsiteY0" fmla="*/ 3231845 h 6858000"/>
              <a:gd name="connsiteX1" fmla="*/ 1030351 w 12188952"/>
              <a:gd name="connsiteY1" fmla="*/ 3460445 h 6858000"/>
              <a:gd name="connsiteX2" fmla="*/ 11122333 w 12188952"/>
              <a:gd name="connsiteY2" fmla="*/ 3460445 h 6858000"/>
              <a:gd name="connsiteX3" fmla="*/ 11122333 w 12188952"/>
              <a:gd name="connsiteY3" fmla="*/ 3231845 h 6858000"/>
              <a:gd name="connsiteX4" fmla="*/ 0 w 12188952"/>
              <a:gd name="connsiteY4" fmla="*/ 0 h 6858000"/>
              <a:gd name="connsiteX5" fmla="*/ 12188952 w 12188952"/>
              <a:gd name="connsiteY5" fmla="*/ 0 h 6858000"/>
              <a:gd name="connsiteX6" fmla="*/ 12188952 w 12188952"/>
              <a:gd name="connsiteY6" fmla="*/ 6858000 h 6858000"/>
              <a:gd name="connsiteX7" fmla="*/ 0 w 1218895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6858000">
                <a:moveTo>
                  <a:pt x="1030351" y="3231845"/>
                </a:moveTo>
                <a:lnTo>
                  <a:pt x="1030351" y="3460445"/>
                </a:lnTo>
                <a:lnTo>
                  <a:pt x="11122333" y="3460445"/>
                </a:lnTo>
                <a:lnTo>
                  <a:pt x="11122333" y="3231845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ZA" dirty="0"/>
              <a:t>Pitch deck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3A5BA28D-2313-499F-93AB-7C86B030570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69848" y="2121408"/>
            <a:ext cx="2560320" cy="914400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000">
                <a:ln w="15875">
                  <a:solidFill>
                    <a:schemeClr val="bg1">
                      <a:lumMod val="85000"/>
                    </a:schemeClr>
                  </a:solidFill>
                </a:ln>
                <a:noFill/>
                <a:latin typeface="+mj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1</a:t>
            </a:r>
            <a:endParaRPr lang="en-ZA" dirty="0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4E9F4FE1-F54C-4B3C-9CED-6C3058B0035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800600" y="2121408"/>
            <a:ext cx="2560320" cy="9144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000" dirty="0">
                <a:ln w="15875">
                  <a:solidFill>
                    <a:schemeClr val="bg1">
                      <a:lumMod val="85000"/>
                    </a:schemeClr>
                  </a:solidFill>
                </a:ln>
                <a:noFill/>
                <a:latin typeface="+mj-lt"/>
              </a:defRPr>
            </a:lvl1pPr>
          </a:lstStyle>
          <a:p>
            <a:pPr marL="266700" lvl="0" indent="-266700" algn="ctr"/>
            <a:r>
              <a:rPr lang="en-US" dirty="0"/>
              <a:t>2</a:t>
            </a:r>
            <a:endParaRPr lang="en-ZA" dirty="0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26328AB3-6C8E-4BB6-9C01-852150BDFE1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531351" y="2121408"/>
            <a:ext cx="2592505" cy="9144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000" dirty="0">
                <a:ln w="15875">
                  <a:solidFill>
                    <a:schemeClr val="bg1">
                      <a:lumMod val="85000"/>
                    </a:schemeClr>
                  </a:solidFill>
                </a:ln>
                <a:noFill/>
                <a:latin typeface="+mj-lt"/>
              </a:defRPr>
            </a:lvl1pPr>
          </a:lstStyle>
          <a:p>
            <a:pPr marL="266700" lvl="0" indent="-266700" algn="ctr"/>
            <a:r>
              <a:rPr lang="en-US" dirty="0"/>
              <a:t>3</a:t>
            </a:r>
            <a:endParaRPr lang="en-Z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369B8-B3F7-44DF-975B-57630CED624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69848" y="3730752"/>
            <a:ext cx="2560320" cy="118872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8199533E-4480-4EF0-855E-F0FC142777B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00600" y="3730752"/>
            <a:ext cx="2560320" cy="118872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58E1CB88-990B-431E-A733-AF73E309054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531352" y="3730752"/>
            <a:ext cx="2560320" cy="118872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DCF4F2F5-E92C-4ECF-9FDE-3E0CE4FBFCA8}"/>
              </a:ext>
            </a:extLst>
          </p:cNvPr>
          <p:cNvSpPr>
            <a:spLocks noGrp="1"/>
          </p:cNvSpPr>
          <p:nvPr>
            <p:ph type="dt" sz="half" idx="38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5807F6-AD25-4B86-8D5C-5DBE4B0D3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1875" y="3231845"/>
            <a:ext cx="10091982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54052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mpet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A6EC474-5258-4E26-A871-01200EC785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6858000"/>
          </a:xfrm>
          <a:custGeom>
            <a:avLst/>
            <a:gdLst>
              <a:gd name="connsiteX0" fmla="*/ 2816352 w 12188952"/>
              <a:gd name="connsiteY0" fmla="*/ 1690688 h 6858000"/>
              <a:gd name="connsiteX1" fmla="*/ 2816352 w 12188952"/>
              <a:gd name="connsiteY1" fmla="*/ 5576888 h 6858000"/>
              <a:gd name="connsiteX2" fmla="*/ 3044952 w 12188952"/>
              <a:gd name="connsiteY2" fmla="*/ 5576888 h 6858000"/>
              <a:gd name="connsiteX3" fmla="*/ 3044952 w 12188952"/>
              <a:gd name="connsiteY3" fmla="*/ 1690688 h 6858000"/>
              <a:gd name="connsiteX4" fmla="*/ 0 w 12188952"/>
              <a:gd name="connsiteY4" fmla="*/ 0 h 6858000"/>
              <a:gd name="connsiteX5" fmla="*/ 12188952 w 12188952"/>
              <a:gd name="connsiteY5" fmla="*/ 0 h 6858000"/>
              <a:gd name="connsiteX6" fmla="*/ 12188952 w 12188952"/>
              <a:gd name="connsiteY6" fmla="*/ 6858000 h 6858000"/>
              <a:gd name="connsiteX7" fmla="*/ 0 w 1218895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6858000">
                <a:moveTo>
                  <a:pt x="2816352" y="1690688"/>
                </a:moveTo>
                <a:lnTo>
                  <a:pt x="2816352" y="5576888"/>
                </a:lnTo>
                <a:lnTo>
                  <a:pt x="3044952" y="5576888"/>
                </a:lnTo>
                <a:lnTo>
                  <a:pt x="3044952" y="1690688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4F54F31D-9C5E-4286-8D0E-6318D6D19D1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48000" y="1690688"/>
            <a:ext cx="9144000" cy="3886200"/>
          </a:xfrm>
          <a:solidFill>
            <a:schemeClr val="bg1">
              <a:alpha val="93000"/>
            </a:schemeClr>
          </a:solidFill>
        </p:spPr>
        <p:txBody>
          <a:bodyPr lIns="411480" tIns="566928" rIns="4937760" bIns="3063240" anchor="b">
            <a:noAutofit/>
          </a:bodyPr>
          <a:lstStyle>
            <a:lvl1pPr marL="0" indent="0"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9E034D-C1DD-48C0-BB6B-FDC6F8EBA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83280" y="365125"/>
            <a:ext cx="7894320" cy="1325563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1BC8B9-8F2B-4131-A090-0ACBEEE80B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92488" y="2686050"/>
            <a:ext cx="3657600" cy="2743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629525" y="1919288"/>
            <a:ext cx="3657600" cy="640080"/>
          </a:xfrm>
        </p:spPr>
        <p:txBody>
          <a:bodyPr anchor="b">
            <a:norm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96ED23-22F0-421E-849C-630BEABF8BD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629525" y="2686050"/>
            <a:ext cx="3657600" cy="2743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Pitch deck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D2B628-14C7-401D-8451-24C64BCF3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17876" y="1690688"/>
            <a:ext cx="228600" cy="3886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9060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w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121B4B07-1B80-41CF-89AC-82A7628C9D7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6858000"/>
          </a:xfrm>
          <a:custGeom>
            <a:avLst/>
            <a:gdLst>
              <a:gd name="connsiteX0" fmla="*/ 7789164 w 12188952"/>
              <a:gd name="connsiteY0" fmla="*/ 2468880 h 6858000"/>
              <a:gd name="connsiteX1" fmla="*/ 7789164 w 12188952"/>
              <a:gd name="connsiteY1" fmla="*/ 2697480 h 6858000"/>
              <a:gd name="connsiteX2" fmla="*/ 10715244 w 12188952"/>
              <a:gd name="connsiteY2" fmla="*/ 2697480 h 6858000"/>
              <a:gd name="connsiteX3" fmla="*/ 10715244 w 12188952"/>
              <a:gd name="connsiteY3" fmla="*/ 2468880 h 6858000"/>
              <a:gd name="connsiteX4" fmla="*/ 4634484 w 12188952"/>
              <a:gd name="connsiteY4" fmla="*/ 2468880 h 6858000"/>
              <a:gd name="connsiteX5" fmla="*/ 4634484 w 12188952"/>
              <a:gd name="connsiteY5" fmla="*/ 2697480 h 6858000"/>
              <a:gd name="connsiteX6" fmla="*/ 7560564 w 12188952"/>
              <a:gd name="connsiteY6" fmla="*/ 2697480 h 6858000"/>
              <a:gd name="connsiteX7" fmla="*/ 7560564 w 12188952"/>
              <a:gd name="connsiteY7" fmla="*/ 2468880 h 6858000"/>
              <a:gd name="connsiteX8" fmla="*/ 1443228 w 12188952"/>
              <a:gd name="connsiteY8" fmla="*/ 2468880 h 6858000"/>
              <a:gd name="connsiteX9" fmla="*/ 1443228 w 12188952"/>
              <a:gd name="connsiteY9" fmla="*/ 2697480 h 6858000"/>
              <a:gd name="connsiteX10" fmla="*/ 4369308 w 12188952"/>
              <a:gd name="connsiteY10" fmla="*/ 2697480 h 6858000"/>
              <a:gd name="connsiteX11" fmla="*/ 4369308 w 12188952"/>
              <a:gd name="connsiteY11" fmla="*/ 2468880 h 6858000"/>
              <a:gd name="connsiteX12" fmla="*/ 0 w 12188952"/>
              <a:gd name="connsiteY12" fmla="*/ 0 h 6858000"/>
              <a:gd name="connsiteX13" fmla="*/ 12188952 w 12188952"/>
              <a:gd name="connsiteY13" fmla="*/ 0 h 6858000"/>
              <a:gd name="connsiteX14" fmla="*/ 12188952 w 12188952"/>
              <a:gd name="connsiteY14" fmla="*/ 6858000 h 6858000"/>
              <a:gd name="connsiteX15" fmla="*/ 0 w 12188952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8952" h="6858000">
                <a:moveTo>
                  <a:pt x="7789164" y="2468880"/>
                </a:moveTo>
                <a:lnTo>
                  <a:pt x="7789164" y="2697480"/>
                </a:lnTo>
                <a:lnTo>
                  <a:pt x="10715244" y="2697480"/>
                </a:lnTo>
                <a:lnTo>
                  <a:pt x="10715244" y="2468880"/>
                </a:lnTo>
                <a:close/>
                <a:moveTo>
                  <a:pt x="4634484" y="2468880"/>
                </a:moveTo>
                <a:lnTo>
                  <a:pt x="4634484" y="2697480"/>
                </a:lnTo>
                <a:lnTo>
                  <a:pt x="7560564" y="2697480"/>
                </a:lnTo>
                <a:lnTo>
                  <a:pt x="7560564" y="2468880"/>
                </a:lnTo>
                <a:close/>
                <a:moveTo>
                  <a:pt x="1443228" y="2468880"/>
                </a:moveTo>
                <a:lnTo>
                  <a:pt x="1443228" y="2697480"/>
                </a:lnTo>
                <a:lnTo>
                  <a:pt x="4369308" y="2697480"/>
                </a:lnTo>
                <a:lnTo>
                  <a:pt x="4369308" y="2468880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ZA" dirty="0"/>
              <a:t>Pitch deck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840922-E552-4901-81AD-E458DA6BF7F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66800" y="1525143"/>
            <a:ext cx="10058400" cy="548640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400">
                <a:latin typeface="+mj-lt"/>
              </a:defRPr>
            </a:lvl2pPr>
            <a:lvl3pPr marL="914400" indent="0" algn="ctr">
              <a:buNone/>
              <a:defRPr sz="2400">
                <a:latin typeface="+mj-lt"/>
              </a:defRPr>
            </a:lvl3pPr>
            <a:lvl4pPr marL="1371600" indent="0" algn="ctr">
              <a:buNone/>
              <a:defRPr sz="2400">
                <a:latin typeface="+mj-lt"/>
              </a:defRPr>
            </a:lvl4pPr>
            <a:lvl5pPr marL="1828800" indent="0" algn="ctr">
              <a:buNone/>
              <a:defRPr sz="2400">
                <a:latin typeface="+mj-lt"/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7" name="Date Placeholder 6">
            <a:extLst>
              <a:ext uri="{FF2B5EF4-FFF2-40B4-BE49-F238E27FC236}">
                <a16:creationId xmlns:a16="http://schemas.microsoft.com/office/drawing/2014/main" id="{5DC05003-DC7F-4DC2-9902-F09425302D88}"/>
              </a:ext>
            </a:extLst>
          </p:cNvPr>
          <p:cNvSpPr>
            <a:spLocks noGrp="1"/>
          </p:cNvSpPr>
          <p:nvPr>
            <p:ph type="dt" sz="half" idx="4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7E5DD934-36C9-4200-9B07-20B7B5F9B9D3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444752" y="2697480"/>
            <a:ext cx="2926080" cy="2504064"/>
          </a:xfrm>
          <a:solidFill>
            <a:schemeClr val="bg1">
              <a:alpha val="90000"/>
            </a:schemeClr>
          </a:solidFill>
        </p:spPr>
        <p:txBody>
          <a:bodyPr tIns="50292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Bullet 2</a:t>
            </a:r>
            <a:endParaRPr lang="en-ZA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6131369D-6688-434C-89C0-00892AA26C8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36008" y="2697587"/>
            <a:ext cx="2926080" cy="2505345"/>
          </a:xfrm>
          <a:solidFill>
            <a:schemeClr val="bg1">
              <a:alpha val="90000"/>
            </a:schemeClr>
          </a:solidFill>
        </p:spPr>
        <p:txBody>
          <a:bodyPr tIns="50292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Bullet 3</a:t>
            </a:r>
            <a:endParaRPr lang="en-ZA" dirty="0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255864CA-BF08-4C2C-88EB-589BDFBE27B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790688" y="2697587"/>
            <a:ext cx="2926080" cy="2505345"/>
          </a:xfrm>
          <a:solidFill>
            <a:schemeClr val="bg1">
              <a:alpha val="90000"/>
            </a:schemeClr>
          </a:solidFill>
        </p:spPr>
        <p:txBody>
          <a:bodyPr tIns="50292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Bullet 4</a:t>
            </a:r>
            <a:endParaRPr lang="en-ZA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B0287FA-646A-4E57-8C1A-1931B75F1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36008" y="2468880"/>
            <a:ext cx="292608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ED43C36-F674-49C6-8542-3721B150B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790688" y="2468880"/>
            <a:ext cx="292608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CCF3302-2960-44AC-A88C-4C2817511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4752" y="2468880"/>
            <a:ext cx="292608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9809F78-EA1B-4C23-A53E-7DE8B4A6AE1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673352" y="3584448"/>
            <a:ext cx="2468880" cy="1371600"/>
          </a:xfrm>
        </p:spPr>
        <p:txBody>
          <a:bodyPr/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20AEB661-858B-44C9-9484-E540E04AD36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73775" y="3584448"/>
            <a:ext cx="2468880" cy="1371600"/>
          </a:xfrm>
        </p:spPr>
        <p:txBody>
          <a:bodyPr/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CCEAE0AB-74EC-4097-A534-A578F109793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9288" y="3584448"/>
            <a:ext cx="2468880" cy="1371600"/>
          </a:xfrm>
        </p:spPr>
        <p:txBody>
          <a:bodyPr/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1413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r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ZA" dirty="0"/>
              <a:t>Pitch deck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5487709A-3CB5-4242-9D31-5DAC5D0494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09000" y="2130552"/>
            <a:ext cx="2011680" cy="27432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Quadrant Title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D81AA656-0DD9-4717-8FC2-4C8C03D063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9000" y="5184648"/>
            <a:ext cx="2011680" cy="27432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Quadrant Title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970652C9-A2DF-48D4-9530-B3F495F7A4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1248" y="3273552"/>
            <a:ext cx="2011680" cy="274320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Quadrant Title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FBD279E7-C7DE-4501-9F36-BA9F05FFFF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45168" y="3273552"/>
            <a:ext cx="2011680" cy="274320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Quadrant Title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14BA6D1-4FDE-40E9-9F24-4719889A55F7}"/>
              </a:ext>
            </a:extLst>
          </p:cNvPr>
          <p:cNvCxnSpPr>
            <a:cxnSpLocks/>
          </p:cNvCxnSpPr>
          <p:nvPr userDrawn="1"/>
        </p:nvCxnSpPr>
        <p:spPr>
          <a:xfrm>
            <a:off x="929640" y="3631616"/>
            <a:ext cx="10332720" cy="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1A3B553-82A9-403C-B8D4-D8C8A4A395B7}"/>
              </a:ext>
            </a:extLst>
          </p:cNvPr>
          <p:cNvCxnSpPr>
            <a:cxnSpLocks/>
          </p:cNvCxnSpPr>
          <p:nvPr userDrawn="1"/>
        </p:nvCxnSpPr>
        <p:spPr>
          <a:xfrm>
            <a:off x="6096000" y="2473690"/>
            <a:ext cx="0" cy="256032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Date Placeholder 4">
            <a:extLst>
              <a:ext uri="{FF2B5EF4-FFF2-40B4-BE49-F238E27FC236}">
                <a16:creationId xmlns:a16="http://schemas.microsoft.com/office/drawing/2014/main" id="{25C7676A-1D83-4D31-9C74-59C46F152534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</p:spTree>
    <p:extLst>
      <p:ext uri="{BB962C8B-B14F-4D97-AF65-F5344CB8AC3E}">
        <p14:creationId xmlns:p14="http://schemas.microsoft.com/office/powerpoint/2010/main" val="362053600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E034D-C1DD-48C0-BB6B-FDC6F8EBA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7FFB71-D3BF-4723-8C5E-44AD8F0E9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3902"/>
            <a:ext cx="5157787" cy="567697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1BC8B9-8F2B-4131-A090-0ACBEEE80B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3902"/>
            <a:ext cx="5183188" cy="567697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96ED23-22F0-421E-849C-630BEABF8B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Pitch deck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DF6BB91-26DF-45B2-B1D3-508C39F349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6613" y="1482296"/>
            <a:ext cx="8321040" cy="365125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j-lt"/>
              </a:defRPr>
            </a:lvl1pPr>
            <a:lvl2pPr marL="457200" indent="0">
              <a:buNone/>
              <a:defRPr sz="2000">
                <a:latin typeface="+mj-lt"/>
              </a:defRPr>
            </a:lvl2pPr>
            <a:lvl3pPr marL="914400" indent="0">
              <a:buNone/>
              <a:defRPr sz="2000">
                <a:latin typeface="+mj-lt"/>
              </a:defRPr>
            </a:lvl3pPr>
            <a:lvl4pPr marL="1371600" indent="0">
              <a:buNone/>
              <a:defRPr sz="2000">
                <a:latin typeface="+mj-lt"/>
              </a:defRPr>
            </a:lvl4pPr>
            <a:lvl5pPr marL="1828800" indent="0">
              <a:buNone/>
              <a:defRPr sz="2000">
                <a:latin typeface="+mj-lt"/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1583037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ZA" dirty="0"/>
              <a:t>Pitch deck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51F6740D-79A8-4846-A90A-F1FF9BBDD00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422952"/>
            <a:ext cx="731520" cy="457200"/>
          </a:xfrm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Year</a:t>
            </a:r>
            <a:endParaRPr lang="en-ZA" dirty="0"/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93E06E79-FBB7-4594-8FC7-631D174541D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7039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5B6D7F47-7406-4B82-8180-F3AD59BC65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7039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5B79AE07-3E86-4374-9F86-8B70E8158AB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7039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C939686F-A239-4AFE-AF56-38497CCD74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7039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A634BB4E-B10D-4761-A0B8-EBC734EC96D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24228"/>
            <a:ext cx="731520" cy="457200"/>
          </a:xfrm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Year</a:t>
            </a:r>
            <a:endParaRPr lang="en-ZA" dirty="0"/>
          </a:p>
        </p:txBody>
      </p:sp>
      <p:sp>
        <p:nvSpPr>
          <p:cNvPr id="44" name="Text Placeholder 10">
            <a:extLst>
              <a:ext uri="{FF2B5EF4-FFF2-40B4-BE49-F238E27FC236}">
                <a16:creationId xmlns:a16="http://schemas.microsoft.com/office/drawing/2014/main" id="{869255BD-A63E-4BFC-9D2A-E5EABC1DCD8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7039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31C27FFA-6FA2-4F90-9543-8AE7E5B90E4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7039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DAA9F46A-F074-488E-91DA-AAC5D23406E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7039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24F6FE0C-DA66-4BE4-B1CB-AE552497A03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7039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E02CB3CF-9E17-4C7C-913F-21EFADB96CB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7039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9" name="Text Placeholder 10">
            <a:extLst>
              <a:ext uri="{FF2B5EF4-FFF2-40B4-BE49-F238E27FC236}">
                <a16:creationId xmlns:a16="http://schemas.microsoft.com/office/drawing/2014/main" id="{D3AC456D-7AB5-4BB9-8F76-B607929996B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7039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C5E41A6A-28FF-4A75-BA52-2FA05EE92EC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7039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51" name="Text Placeholder 10">
            <a:extLst>
              <a:ext uri="{FF2B5EF4-FFF2-40B4-BE49-F238E27FC236}">
                <a16:creationId xmlns:a16="http://schemas.microsoft.com/office/drawing/2014/main" id="{7A1FCD8B-8332-4362-80BA-3DBB4442605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7039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52" name="Text Placeholder 10">
            <a:extLst>
              <a:ext uri="{FF2B5EF4-FFF2-40B4-BE49-F238E27FC236}">
                <a16:creationId xmlns:a16="http://schemas.microsoft.com/office/drawing/2014/main" id="{F2B53D10-BB76-4138-AAB8-844DCD895BD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35745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53" name="Text Placeholder 10">
            <a:extLst>
              <a:ext uri="{FF2B5EF4-FFF2-40B4-BE49-F238E27FC236}">
                <a16:creationId xmlns:a16="http://schemas.microsoft.com/office/drawing/2014/main" id="{A14739AB-36C4-4467-BA10-CEA1DF2894EF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35745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54" name="Text Placeholder 10">
            <a:extLst>
              <a:ext uri="{FF2B5EF4-FFF2-40B4-BE49-F238E27FC236}">
                <a16:creationId xmlns:a16="http://schemas.microsoft.com/office/drawing/2014/main" id="{024E2A82-D649-44D9-BAA0-65A603E113B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35745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55" name="Text Placeholder 10">
            <a:extLst>
              <a:ext uri="{FF2B5EF4-FFF2-40B4-BE49-F238E27FC236}">
                <a16:creationId xmlns:a16="http://schemas.microsoft.com/office/drawing/2014/main" id="{5E9DBCF1-3DA9-4975-9B75-DEFC550B69C1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35745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56" name="Text Placeholder 10">
            <a:extLst>
              <a:ext uri="{FF2B5EF4-FFF2-40B4-BE49-F238E27FC236}">
                <a16:creationId xmlns:a16="http://schemas.microsoft.com/office/drawing/2014/main" id="{CD04D2E9-E8EB-43F6-9734-AE8BEED8D89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35745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57" name="Text Placeholder 10">
            <a:extLst>
              <a:ext uri="{FF2B5EF4-FFF2-40B4-BE49-F238E27FC236}">
                <a16:creationId xmlns:a16="http://schemas.microsoft.com/office/drawing/2014/main" id="{DCAF80E4-457C-461E-9E59-6EA9934B8F5F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35745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8A2813EA-E62D-4E2E-A97F-38974F23C88E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35745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59" name="Text Placeholder 10">
            <a:extLst>
              <a:ext uri="{FF2B5EF4-FFF2-40B4-BE49-F238E27FC236}">
                <a16:creationId xmlns:a16="http://schemas.microsoft.com/office/drawing/2014/main" id="{0A4E7225-8A60-45A3-ACE7-2D6D1EA3306D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35745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FD6DF9FE-80AE-43C3-B35A-B0B773A636E5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35745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61" name="Text Placeholder 10">
            <a:extLst>
              <a:ext uri="{FF2B5EF4-FFF2-40B4-BE49-F238E27FC236}">
                <a16:creationId xmlns:a16="http://schemas.microsoft.com/office/drawing/2014/main" id="{725DE269-1E5D-4437-B997-CCFE8800082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35745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62" name="Text Placeholder 10">
            <a:extLst>
              <a:ext uri="{FF2B5EF4-FFF2-40B4-BE49-F238E27FC236}">
                <a16:creationId xmlns:a16="http://schemas.microsoft.com/office/drawing/2014/main" id="{EAE25BBD-7B98-417B-B9FC-B2DF70FAFDC0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35745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63" name="Text Placeholder 10">
            <a:extLst>
              <a:ext uri="{FF2B5EF4-FFF2-40B4-BE49-F238E27FC236}">
                <a16:creationId xmlns:a16="http://schemas.microsoft.com/office/drawing/2014/main" id="{0A4DF189-5583-4731-8F70-2578793E0244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35745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65" name="Text Placeholder 3">
            <a:extLst>
              <a:ext uri="{FF2B5EF4-FFF2-40B4-BE49-F238E27FC236}">
                <a16:creationId xmlns:a16="http://schemas.microsoft.com/office/drawing/2014/main" id="{06405A2E-994F-49B5-ABCB-1CA1FCEB08C7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360987" y="2055840"/>
            <a:ext cx="1828800" cy="696885"/>
          </a:xfrm>
          <a:noFill/>
          <a:ln w="12700">
            <a:solidFill>
              <a:schemeClr val="accent3"/>
            </a:solidFill>
          </a:ln>
        </p:spPr>
        <p:txBody>
          <a:bodyPr tIns="36000" anchor="ctr" anchorCtr="1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Item Title</a:t>
            </a:r>
            <a:endParaRPr lang="en-ZA" dirty="0"/>
          </a:p>
        </p:txBody>
      </p:sp>
      <p:sp>
        <p:nvSpPr>
          <p:cNvPr id="67" name="Date Placeholder 4">
            <a:extLst>
              <a:ext uri="{FF2B5EF4-FFF2-40B4-BE49-F238E27FC236}">
                <a16:creationId xmlns:a16="http://schemas.microsoft.com/office/drawing/2014/main" id="{33000A7A-B075-4FF0-8FCA-89256A1A66C8}"/>
              </a:ext>
            </a:extLst>
          </p:cNvPr>
          <p:cNvSpPr>
            <a:spLocks noGrp="1"/>
          </p:cNvSpPr>
          <p:nvPr>
            <p:ph type="dt" sz="half" idx="61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AB03C7-C423-4EA2-AC0C-C153413E216C}"/>
              </a:ext>
            </a:extLst>
          </p:cNvPr>
          <p:cNvSpPr/>
          <p:nvPr userDrawn="1"/>
        </p:nvSpPr>
        <p:spPr>
          <a:xfrm>
            <a:off x="929640" y="3943857"/>
            <a:ext cx="1033272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23102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365760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Pitch deck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9944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Pitch deck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8A4789F7-47F3-492F-8AE6-209A1044F3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4400" y="2047876"/>
            <a:ext cx="2103120" cy="2913793"/>
          </a:xfrm>
          <a:custGeom>
            <a:avLst/>
            <a:gdLst>
              <a:gd name="connsiteX0" fmla="*/ 0 w 2103120"/>
              <a:gd name="connsiteY0" fmla="*/ 0 h 2913793"/>
              <a:gd name="connsiteX1" fmla="*/ 2103120 w 2103120"/>
              <a:gd name="connsiteY1" fmla="*/ 0 h 2913793"/>
              <a:gd name="connsiteX2" fmla="*/ 2103120 w 2103120"/>
              <a:gd name="connsiteY2" fmla="*/ 2913793 h 2913793"/>
              <a:gd name="connsiteX3" fmla="*/ 0 w 2103120"/>
              <a:gd name="connsiteY3" fmla="*/ 2913793 h 2913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3120" h="2913793">
                <a:moveTo>
                  <a:pt x="0" y="0"/>
                </a:moveTo>
                <a:lnTo>
                  <a:pt x="2103120" y="0"/>
                </a:lnTo>
                <a:lnTo>
                  <a:pt x="2103120" y="2913793"/>
                </a:lnTo>
                <a:lnTo>
                  <a:pt x="0" y="2913793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1E566A4-E145-4128-B0EB-DEE6D486BE8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352" y="5257800"/>
            <a:ext cx="2103120" cy="27432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143611-92A8-4EFD-9C6A-0D18F4DE15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352" y="5551170"/>
            <a:ext cx="2103120" cy="36576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25A9EE92-C505-4777-B442-72C5A0BDCBF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67760" y="2047875"/>
            <a:ext cx="2103120" cy="3017520"/>
          </a:xfrm>
          <a:custGeom>
            <a:avLst/>
            <a:gdLst>
              <a:gd name="connsiteX0" fmla="*/ 0 w 2103120"/>
              <a:gd name="connsiteY0" fmla="*/ 0 h 3017520"/>
              <a:gd name="connsiteX1" fmla="*/ 2103120 w 2103120"/>
              <a:gd name="connsiteY1" fmla="*/ 0 h 3017520"/>
              <a:gd name="connsiteX2" fmla="*/ 2103120 w 2103120"/>
              <a:gd name="connsiteY2" fmla="*/ 3017520 h 3017520"/>
              <a:gd name="connsiteX3" fmla="*/ 2102104 w 2103120"/>
              <a:gd name="connsiteY3" fmla="*/ 3017520 h 3017520"/>
              <a:gd name="connsiteX4" fmla="*/ 2102104 w 2103120"/>
              <a:gd name="connsiteY4" fmla="*/ 2910625 h 3017520"/>
              <a:gd name="connsiteX5" fmla="*/ 0 w 2103120"/>
              <a:gd name="connsiteY5" fmla="*/ 2910625 h 301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3017520">
                <a:moveTo>
                  <a:pt x="0" y="0"/>
                </a:moveTo>
                <a:lnTo>
                  <a:pt x="2103120" y="0"/>
                </a:lnTo>
                <a:lnTo>
                  <a:pt x="2103120" y="3017520"/>
                </a:lnTo>
                <a:lnTo>
                  <a:pt x="2102104" y="3017520"/>
                </a:lnTo>
                <a:lnTo>
                  <a:pt x="2102104" y="2910625"/>
                </a:lnTo>
                <a:lnTo>
                  <a:pt x="0" y="291062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0224436F-4BCF-481B-B0A9-C4AE888185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66744" y="5257800"/>
            <a:ext cx="2103120" cy="27432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CE81F848-2A43-484F-8AB0-8E45A15079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66744" y="5551170"/>
            <a:ext cx="2103120" cy="36576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B98E2731-9AE8-4D4E-969E-814287EE84A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421120" y="2047875"/>
            <a:ext cx="2103120" cy="3017520"/>
          </a:xfrm>
          <a:custGeom>
            <a:avLst/>
            <a:gdLst>
              <a:gd name="connsiteX0" fmla="*/ 0 w 2103120"/>
              <a:gd name="connsiteY0" fmla="*/ 0 h 3017520"/>
              <a:gd name="connsiteX1" fmla="*/ 2103120 w 2103120"/>
              <a:gd name="connsiteY1" fmla="*/ 0 h 3017520"/>
              <a:gd name="connsiteX2" fmla="*/ 2103120 w 2103120"/>
              <a:gd name="connsiteY2" fmla="*/ 3017520 h 3017520"/>
              <a:gd name="connsiteX3" fmla="*/ 2100725 w 2103120"/>
              <a:gd name="connsiteY3" fmla="*/ 3017520 h 3017520"/>
              <a:gd name="connsiteX4" fmla="*/ 2100725 w 2103120"/>
              <a:gd name="connsiteY4" fmla="*/ 2910625 h 3017520"/>
              <a:gd name="connsiteX5" fmla="*/ 0 w 2103120"/>
              <a:gd name="connsiteY5" fmla="*/ 2910625 h 301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3017520">
                <a:moveTo>
                  <a:pt x="0" y="0"/>
                </a:moveTo>
                <a:lnTo>
                  <a:pt x="2103120" y="0"/>
                </a:lnTo>
                <a:lnTo>
                  <a:pt x="2103120" y="3017520"/>
                </a:lnTo>
                <a:lnTo>
                  <a:pt x="2100725" y="3017520"/>
                </a:lnTo>
                <a:lnTo>
                  <a:pt x="2100725" y="2910625"/>
                </a:lnTo>
                <a:lnTo>
                  <a:pt x="0" y="291062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AB0DA7E8-8D66-4F86-86F2-604044642B8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19088" y="5257800"/>
            <a:ext cx="2103120" cy="27432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3DC8F7DC-7D79-452D-89D4-DC0155C968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19088" y="5551170"/>
            <a:ext cx="2103120" cy="36576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CF06764-EDD6-4592-AF7B-7BF92AF387F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174480" y="2047875"/>
            <a:ext cx="2103120" cy="3017520"/>
          </a:xfrm>
          <a:custGeom>
            <a:avLst/>
            <a:gdLst>
              <a:gd name="connsiteX0" fmla="*/ 0 w 2103120"/>
              <a:gd name="connsiteY0" fmla="*/ 0 h 3017520"/>
              <a:gd name="connsiteX1" fmla="*/ 2103120 w 2103120"/>
              <a:gd name="connsiteY1" fmla="*/ 0 h 3017520"/>
              <a:gd name="connsiteX2" fmla="*/ 2103120 w 2103120"/>
              <a:gd name="connsiteY2" fmla="*/ 2910625 h 3017520"/>
              <a:gd name="connsiteX3" fmla="*/ 2268 w 2103120"/>
              <a:gd name="connsiteY3" fmla="*/ 2910625 h 3017520"/>
              <a:gd name="connsiteX4" fmla="*/ 2268 w 2103120"/>
              <a:gd name="connsiteY4" fmla="*/ 3017520 h 3017520"/>
              <a:gd name="connsiteX5" fmla="*/ 0 w 2103120"/>
              <a:gd name="connsiteY5" fmla="*/ 3017520 h 301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3017520">
                <a:moveTo>
                  <a:pt x="0" y="0"/>
                </a:moveTo>
                <a:lnTo>
                  <a:pt x="2103120" y="0"/>
                </a:lnTo>
                <a:lnTo>
                  <a:pt x="2103120" y="2910625"/>
                </a:lnTo>
                <a:lnTo>
                  <a:pt x="2268" y="2910625"/>
                </a:lnTo>
                <a:lnTo>
                  <a:pt x="2268" y="3017520"/>
                </a:lnTo>
                <a:lnTo>
                  <a:pt x="0" y="301752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0810DF3C-ABDE-477A-AAF0-72B27ED1749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71432" y="5257800"/>
            <a:ext cx="2103120" cy="27432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EBB0D63B-5F58-422A-A566-A7DE54E85F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71432" y="5551170"/>
            <a:ext cx="2103120" cy="36576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BFF9948-88DC-4F9B-ADAB-743B4534E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400" y="4961668"/>
            <a:ext cx="2103120" cy="109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4AB8730-C1E9-4C39-AD6B-791ECCB2A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66744" y="4958500"/>
            <a:ext cx="2103120" cy="109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D0B1428-A83E-4197-AB02-D6F4EE2027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8725" y="4958500"/>
            <a:ext cx="2103120" cy="109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4BAF707-3808-4238-963B-95584798BE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76748" y="4958500"/>
            <a:ext cx="2103120" cy="109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13221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8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Pitch deck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D0D0D822-3E52-4D3E-BD04-0A87AF2312B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4400" y="2047875"/>
            <a:ext cx="2103120" cy="1371600"/>
          </a:xfrm>
          <a:custGeom>
            <a:avLst/>
            <a:gdLst>
              <a:gd name="connsiteX0" fmla="*/ 0 w 2103120"/>
              <a:gd name="connsiteY0" fmla="*/ 0 h 1371600"/>
              <a:gd name="connsiteX1" fmla="*/ 2103120 w 2103120"/>
              <a:gd name="connsiteY1" fmla="*/ 0 h 1371600"/>
              <a:gd name="connsiteX2" fmla="*/ 2103120 w 2103120"/>
              <a:gd name="connsiteY2" fmla="*/ 1264244 h 1371600"/>
              <a:gd name="connsiteX3" fmla="*/ 142 w 2103120"/>
              <a:gd name="connsiteY3" fmla="*/ 1264244 h 1371600"/>
              <a:gd name="connsiteX4" fmla="*/ 142 w 2103120"/>
              <a:gd name="connsiteY4" fmla="*/ 1371600 h 1371600"/>
              <a:gd name="connsiteX5" fmla="*/ 0 w 2103120"/>
              <a:gd name="connsiteY5" fmla="*/ 137160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1371600">
                <a:moveTo>
                  <a:pt x="0" y="0"/>
                </a:moveTo>
                <a:lnTo>
                  <a:pt x="2103120" y="0"/>
                </a:lnTo>
                <a:lnTo>
                  <a:pt x="2103120" y="1264244"/>
                </a:lnTo>
                <a:lnTo>
                  <a:pt x="142" y="1264244"/>
                </a:lnTo>
                <a:lnTo>
                  <a:pt x="142" y="1371600"/>
                </a:lnTo>
                <a:lnTo>
                  <a:pt x="0" y="13716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1E566A4-E145-4128-B0EB-DEE6D486BE8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352" y="3524652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143611-92A8-4EFD-9C6A-0D18F4DE15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352" y="3774234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F1850C15-0C47-405D-A6CC-FC41802A67C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67760" y="2047875"/>
            <a:ext cx="2103120" cy="1371600"/>
          </a:xfrm>
          <a:custGeom>
            <a:avLst/>
            <a:gdLst>
              <a:gd name="connsiteX0" fmla="*/ 0 w 2103120"/>
              <a:gd name="connsiteY0" fmla="*/ 0 h 1371600"/>
              <a:gd name="connsiteX1" fmla="*/ 2103120 w 2103120"/>
              <a:gd name="connsiteY1" fmla="*/ 0 h 1371600"/>
              <a:gd name="connsiteX2" fmla="*/ 2103120 w 2103120"/>
              <a:gd name="connsiteY2" fmla="*/ 1371600 h 1371600"/>
              <a:gd name="connsiteX3" fmla="*/ 2102683 w 2103120"/>
              <a:gd name="connsiteY3" fmla="*/ 1371600 h 1371600"/>
              <a:gd name="connsiteX4" fmla="*/ 2102683 w 2103120"/>
              <a:gd name="connsiteY4" fmla="*/ 1266213 h 1371600"/>
              <a:gd name="connsiteX5" fmla="*/ 0 w 2103120"/>
              <a:gd name="connsiteY5" fmla="*/ 1266213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1371600">
                <a:moveTo>
                  <a:pt x="0" y="0"/>
                </a:moveTo>
                <a:lnTo>
                  <a:pt x="2103120" y="0"/>
                </a:lnTo>
                <a:lnTo>
                  <a:pt x="2103120" y="1371600"/>
                </a:lnTo>
                <a:lnTo>
                  <a:pt x="2102683" y="1371600"/>
                </a:lnTo>
                <a:lnTo>
                  <a:pt x="2102683" y="1266213"/>
                </a:lnTo>
                <a:lnTo>
                  <a:pt x="0" y="1266213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0224436F-4BCF-481B-B0A9-C4AE888185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66744" y="3524652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CE81F848-2A43-484F-8AB0-8E45A15079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66744" y="3774234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4BE5C88B-BE08-4186-BF4E-95E5811D187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421120" y="2047875"/>
            <a:ext cx="2103120" cy="1371600"/>
          </a:xfrm>
          <a:custGeom>
            <a:avLst/>
            <a:gdLst>
              <a:gd name="connsiteX0" fmla="*/ 0 w 2103120"/>
              <a:gd name="connsiteY0" fmla="*/ 0 h 1371600"/>
              <a:gd name="connsiteX1" fmla="*/ 2103120 w 2103120"/>
              <a:gd name="connsiteY1" fmla="*/ 0 h 1371600"/>
              <a:gd name="connsiteX2" fmla="*/ 2103120 w 2103120"/>
              <a:gd name="connsiteY2" fmla="*/ 1371600 h 1371600"/>
              <a:gd name="connsiteX3" fmla="*/ 2100867 w 2103120"/>
              <a:gd name="connsiteY3" fmla="*/ 1371600 h 1371600"/>
              <a:gd name="connsiteX4" fmla="*/ 2100867 w 2103120"/>
              <a:gd name="connsiteY4" fmla="*/ 1266213 h 1371600"/>
              <a:gd name="connsiteX5" fmla="*/ 0 w 2103120"/>
              <a:gd name="connsiteY5" fmla="*/ 1266213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1371600">
                <a:moveTo>
                  <a:pt x="0" y="0"/>
                </a:moveTo>
                <a:lnTo>
                  <a:pt x="2103120" y="0"/>
                </a:lnTo>
                <a:lnTo>
                  <a:pt x="2103120" y="1371600"/>
                </a:lnTo>
                <a:lnTo>
                  <a:pt x="2100867" y="1371600"/>
                </a:lnTo>
                <a:lnTo>
                  <a:pt x="2100867" y="1266213"/>
                </a:lnTo>
                <a:lnTo>
                  <a:pt x="0" y="1266213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AB0DA7E8-8D66-4F86-86F2-604044642B8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19088" y="3524652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3DC8F7DC-7D79-452D-89D4-DC0155C968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19088" y="3774234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CF3E2C3A-A072-436A-8C0E-682F06540C4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174480" y="2047875"/>
            <a:ext cx="2103120" cy="1371600"/>
          </a:xfrm>
          <a:custGeom>
            <a:avLst/>
            <a:gdLst>
              <a:gd name="connsiteX0" fmla="*/ 0 w 2103120"/>
              <a:gd name="connsiteY0" fmla="*/ 0 h 1371600"/>
              <a:gd name="connsiteX1" fmla="*/ 2103120 w 2103120"/>
              <a:gd name="connsiteY1" fmla="*/ 0 h 1371600"/>
              <a:gd name="connsiteX2" fmla="*/ 2103120 w 2103120"/>
              <a:gd name="connsiteY2" fmla="*/ 1371600 h 1371600"/>
              <a:gd name="connsiteX3" fmla="*/ 2101667 w 2103120"/>
              <a:gd name="connsiteY3" fmla="*/ 1371600 h 1371600"/>
              <a:gd name="connsiteX4" fmla="*/ 2101667 w 2103120"/>
              <a:gd name="connsiteY4" fmla="*/ 1266213 h 1371600"/>
              <a:gd name="connsiteX5" fmla="*/ 0 w 2103120"/>
              <a:gd name="connsiteY5" fmla="*/ 1266213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1371600">
                <a:moveTo>
                  <a:pt x="0" y="0"/>
                </a:moveTo>
                <a:lnTo>
                  <a:pt x="2103120" y="0"/>
                </a:lnTo>
                <a:lnTo>
                  <a:pt x="2103120" y="1371600"/>
                </a:lnTo>
                <a:lnTo>
                  <a:pt x="2101667" y="1371600"/>
                </a:lnTo>
                <a:lnTo>
                  <a:pt x="2101667" y="1266213"/>
                </a:lnTo>
                <a:lnTo>
                  <a:pt x="0" y="1266213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0810DF3C-ABDE-477A-AAF0-72B27ED1749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71432" y="3524652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EBB0D63B-5F58-422A-A566-A7DE54E85F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71432" y="3774234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20DAF781-CA6C-43D3-B553-E58DBF509A4A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17448" y="4261336"/>
            <a:ext cx="2103120" cy="1371600"/>
          </a:xfrm>
          <a:custGeom>
            <a:avLst/>
            <a:gdLst>
              <a:gd name="connsiteX0" fmla="*/ 0 w 2103120"/>
              <a:gd name="connsiteY0" fmla="*/ 0 h 1371600"/>
              <a:gd name="connsiteX1" fmla="*/ 2103120 w 2103120"/>
              <a:gd name="connsiteY1" fmla="*/ 0 h 1371600"/>
              <a:gd name="connsiteX2" fmla="*/ 2103120 w 2103120"/>
              <a:gd name="connsiteY2" fmla="*/ 1276026 h 1371600"/>
              <a:gd name="connsiteX3" fmla="*/ 624 w 2103120"/>
              <a:gd name="connsiteY3" fmla="*/ 1276026 h 1371600"/>
              <a:gd name="connsiteX4" fmla="*/ 624 w 2103120"/>
              <a:gd name="connsiteY4" fmla="*/ 1371600 h 1371600"/>
              <a:gd name="connsiteX5" fmla="*/ 0 w 2103120"/>
              <a:gd name="connsiteY5" fmla="*/ 137160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1371600">
                <a:moveTo>
                  <a:pt x="0" y="0"/>
                </a:moveTo>
                <a:lnTo>
                  <a:pt x="2103120" y="0"/>
                </a:lnTo>
                <a:lnTo>
                  <a:pt x="2103120" y="1276026"/>
                </a:lnTo>
                <a:lnTo>
                  <a:pt x="624" y="1276026"/>
                </a:lnTo>
                <a:lnTo>
                  <a:pt x="624" y="1371600"/>
                </a:lnTo>
                <a:lnTo>
                  <a:pt x="0" y="13716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E502DEDD-A955-4A8D-9A05-828A01CE551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5738113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E76CEA8C-8899-44E0-9F47-106A711A4C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400" y="6001343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4DE21878-7282-49DF-A1B3-B38F5A85F71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670808" y="4261336"/>
            <a:ext cx="2103120" cy="1371600"/>
          </a:xfrm>
          <a:custGeom>
            <a:avLst/>
            <a:gdLst>
              <a:gd name="connsiteX0" fmla="*/ 0 w 2103120"/>
              <a:gd name="connsiteY0" fmla="*/ 0 h 1371600"/>
              <a:gd name="connsiteX1" fmla="*/ 2103120 w 2103120"/>
              <a:gd name="connsiteY1" fmla="*/ 0 h 1371600"/>
              <a:gd name="connsiteX2" fmla="*/ 2103120 w 2103120"/>
              <a:gd name="connsiteY2" fmla="*/ 1371600 h 1371600"/>
              <a:gd name="connsiteX3" fmla="*/ 2102728 w 2103120"/>
              <a:gd name="connsiteY3" fmla="*/ 1371600 h 1371600"/>
              <a:gd name="connsiteX4" fmla="*/ 2102728 w 2103120"/>
              <a:gd name="connsiteY4" fmla="*/ 1277995 h 1371600"/>
              <a:gd name="connsiteX5" fmla="*/ 0 w 2103120"/>
              <a:gd name="connsiteY5" fmla="*/ 1277995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1371600">
                <a:moveTo>
                  <a:pt x="0" y="0"/>
                </a:moveTo>
                <a:lnTo>
                  <a:pt x="2103120" y="0"/>
                </a:lnTo>
                <a:lnTo>
                  <a:pt x="2103120" y="1371600"/>
                </a:lnTo>
                <a:lnTo>
                  <a:pt x="2102728" y="1371600"/>
                </a:lnTo>
                <a:lnTo>
                  <a:pt x="2102728" y="1277995"/>
                </a:lnTo>
                <a:lnTo>
                  <a:pt x="0" y="127799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3179BABC-F01C-4C09-BE82-C1C218CA476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69792" y="5738113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B1CE826-A5B2-4507-ADB0-BD2BFE4B8B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69792" y="6001343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09624F3D-E589-4C68-B98A-566CCAAA98D1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424168" y="4261336"/>
            <a:ext cx="2103120" cy="1371600"/>
          </a:xfrm>
          <a:custGeom>
            <a:avLst/>
            <a:gdLst>
              <a:gd name="connsiteX0" fmla="*/ 0 w 2103120"/>
              <a:gd name="connsiteY0" fmla="*/ 0 h 1371600"/>
              <a:gd name="connsiteX1" fmla="*/ 2103120 w 2103120"/>
              <a:gd name="connsiteY1" fmla="*/ 0 h 1371600"/>
              <a:gd name="connsiteX2" fmla="*/ 2103120 w 2103120"/>
              <a:gd name="connsiteY2" fmla="*/ 1371600 h 1371600"/>
              <a:gd name="connsiteX3" fmla="*/ 2098017 w 2103120"/>
              <a:gd name="connsiteY3" fmla="*/ 1371600 h 1371600"/>
              <a:gd name="connsiteX4" fmla="*/ 2098017 w 2103120"/>
              <a:gd name="connsiteY4" fmla="*/ 1277995 h 1371600"/>
              <a:gd name="connsiteX5" fmla="*/ 0 w 2103120"/>
              <a:gd name="connsiteY5" fmla="*/ 1277995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1371600">
                <a:moveTo>
                  <a:pt x="0" y="0"/>
                </a:moveTo>
                <a:lnTo>
                  <a:pt x="2103120" y="0"/>
                </a:lnTo>
                <a:lnTo>
                  <a:pt x="2103120" y="1371600"/>
                </a:lnTo>
                <a:lnTo>
                  <a:pt x="2098017" y="1371600"/>
                </a:lnTo>
                <a:lnTo>
                  <a:pt x="2098017" y="1277995"/>
                </a:lnTo>
                <a:lnTo>
                  <a:pt x="0" y="127799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6F19331A-27CF-4270-B991-C2E97C6E6CA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422136" y="5738113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C123301D-8AA0-4C65-B928-3902E4793B5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422136" y="6001343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09B16E22-2B7C-413C-9283-51DBE7DF0F62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77528" y="4261336"/>
            <a:ext cx="2103120" cy="1371600"/>
          </a:xfrm>
          <a:custGeom>
            <a:avLst/>
            <a:gdLst>
              <a:gd name="connsiteX0" fmla="*/ 0 w 2103120"/>
              <a:gd name="connsiteY0" fmla="*/ 0 h 1371600"/>
              <a:gd name="connsiteX1" fmla="*/ 2103120 w 2103120"/>
              <a:gd name="connsiteY1" fmla="*/ 0 h 1371600"/>
              <a:gd name="connsiteX2" fmla="*/ 2103120 w 2103120"/>
              <a:gd name="connsiteY2" fmla="*/ 1371600 h 1371600"/>
              <a:gd name="connsiteX3" fmla="*/ 2097024 w 2103120"/>
              <a:gd name="connsiteY3" fmla="*/ 1371600 h 1371600"/>
              <a:gd name="connsiteX4" fmla="*/ 2097024 w 2103120"/>
              <a:gd name="connsiteY4" fmla="*/ 1277995 h 1371600"/>
              <a:gd name="connsiteX5" fmla="*/ 0 w 2103120"/>
              <a:gd name="connsiteY5" fmla="*/ 1277995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1371600">
                <a:moveTo>
                  <a:pt x="0" y="0"/>
                </a:moveTo>
                <a:lnTo>
                  <a:pt x="2103120" y="0"/>
                </a:lnTo>
                <a:lnTo>
                  <a:pt x="2103120" y="1371600"/>
                </a:lnTo>
                <a:lnTo>
                  <a:pt x="2097024" y="1371600"/>
                </a:lnTo>
                <a:lnTo>
                  <a:pt x="2097024" y="1277995"/>
                </a:lnTo>
                <a:lnTo>
                  <a:pt x="0" y="127799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9E095B1F-8D49-4766-951D-A60C5BA5DB4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74480" y="5738113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A3C30BF1-DCAF-4FF7-AE62-42A77BBB551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74480" y="6001343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54DA5CF-5D2A-43B4-85A8-340C8F7BBA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542" y="3312119"/>
            <a:ext cx="2103120" cy="109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6B1FEE3-D401-47CB-80E6-52D6DF510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67323" y="3314088"/>
            <a:ext cx="2103120" cy="109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8D86A78-C607-45C6-8641-1AF4A5F073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8867" y="3314088"/>
            <a:ext cx="2103120" cy="109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84BFDA8-0351-4C99-8911-2034DAE3D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73027" y="3314088"/>
            <a:ext cx="2103120" cy="109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896FDB4-943E-4915-BFB5-FBF28C1F0D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8072" y="5537362"/>
            <a:ext cx="2103120" cy="109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DE6F848-8616-4A39-B962-93F75C471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70416" y="5539331"/>
            <a:ext cx="2103120" cy="109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06A04BD-9213-47EF-B5B0-2684E430D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9065" y="5539331"/>
            <a:ext cx="2103120" cy="109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869DE2A-F897-46B0-B840-A25978924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71432" y="5539331"/>
            <a:ext cx="2103120" cy="109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25924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7" y="365760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Pitch deck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DD0C4E2-C56D-415A-A93E-7E5A3DD9BB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4400" y="4333934"/>
            <a:ext cx="2286000" cy="548640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800">
                <a:latin typeface="+mj-lt"/>
              </a:defRPr>
            </a:lvl2pPr>
            <a:lvl3pPr marL="914400" indent="0">
              <a:buNone/>
              <a:defRPr sz="1800">
                <a:latin typeface="+mj-lt"/>
              </a:defRPr>
            </a:lvl3pPr>
            <a:lvl4pPr marL="1371600" indent="0">
              <a:buNone/>
              <a:defRPr sz="1800">
                <a:latin typeface="+mj-lt"/>
              </a:defRPr>
            </a:lvl4pPr>
            <a:lvl5pPr marL="1828800" indent="0">
              <a:buNone/>
              <a:defRPr sz="1800">
                <a:latin typeface="+mj-lt"/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3466F58-8094-496E-8FA6-A2A07D706E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5235467"/>
            <a:ext cx="2286000" cy="731520"/>
          </a:xfrm>
        </p:spPr>
        <p:txBody>
          <a:bodyPr>
            <a:noAutofit/>
          </a:bodyPr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7ECF580-8E4E-43A8-957B-F86F1C61ADA4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914400" y="2004810"/>
            <a:ext cx="2286000" cy="21717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58B05749-818D-4447-958A-FEF293220AE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602736" y="4333934"/>
            <a:ext cx="2286000" cy="548640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800">
                <a:latin typeface="+mj-lt"/>
              </a:defRPr>
            </a:lvl2pPr>
            <a:lvl3pPr marL="914400" indent="0">
              <a:buNone/>
              <a:defRPr sz="1800">
                <a:latin typeface="+mj-lt"/>
              </a:defRPr>
            </a:lvl3pPr>
            <a:lvl4pPr marL="1371600" indent="0">
              <a:buNone/>
              <a:defRPr sz="1800">
                <a:latin typeface="+mj-lt"/>
              </a:defRPr>
            </a:lvl4pPr>
            <a:lvl5pPr marL="1828800" indent="0">
              <a:buNone/>
              <a:defRPr sz="1800">
                <a:latin typeface="+mj-lt"/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7F20B9D5-25D9-47F8-A972-A75CCB164FD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02736" y="5235467"/>
            <a:ext cx="2286000" cy="731520"/>
          </a:xfrm>
        </p:spPr>
        <p:txBody>
          <a:bodyPr>
            <a:noAutofit/>
          </a:bodyPr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2" name="Content Placeholder 6">
            <a:extLst>
              <a:ext uri="{FF2B5EF4-FFF2-40B4-BE49-F238E27FC236}">
                <a16:creationId xmlns:a16="http://schemas.microsoft.com/office/drawing/2014/main" id="{41B075AD-BF48-4749-9202-8150B2107377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3603626" y="2004810"/>
            <a:ext cx="2286000" cy="21717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95B953E6-3C98-4798-A4E9-1B1440A15A5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82077" y="4333934"/>
            <a:ext cx="2286000" cy="548640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800">
                <a:latin typeface="+mj-lt"/>
              </a:defRPr>
            </a:lvl2pPr>
            <a:lvl3pPr marL="914400" indent="0">
              <a:buNone/>
              <a:defRPr sz="1800">
                <a:latin typeface="+mj-lt"/>
              </a:defRPr>
            </a:lvl3pPr>
            <a:lvl4pPr marL="1371600" indent="0">
              <a:buNone/>
              <a:defRPr sz="1800">
                <a:latin typeface="+mj-lt"/>
              </a:defRPr>
            </a:lvl4pPr>
            <a:lvl5pPr marL="1828800" indent="0">
              <a:buNone/>
              <a:defRPr sz="1800">
                <a:latin typeface="+mj-lt"/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65B3E813-F032-4E15-B3D8-B0B967E1840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82077" y="5235467"/>
            <a:ext cx="2286000" cy="731520"/>
          </a:xfrm>
        </p:spPr>
        <p:txBody>
          <a:bodyPr>
            <a:noAutofit/>
          </a:bodyPr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5" name="Content Placeholder 6">
            <a:extLst>
              <a:ext uri="{FF2B5EF4-FFF2-40B4-BE49-F238E27FC236}">
                <a16:creationId xmlns:a16="http://schemas.microsoft.com/office/drawing/2014/main" id="{3A1AE7A9-C278-4553-BA87-9A37448FE965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8982077" y="2004810"/>
            <a:ext cx="2286000" cy="21717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1408D2FA-A2B1-4447-8C50-0F16D70CE9D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91072" y="4333934"/>
            <a:ext cx="2286000" cy="548640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800">
                <a:latin typeface="+mj-lt"/>
              </a:defRPr>
            </a:lvl2pPr>
            <a:lvl3pPr marL="914400" indent="0">
              <a:buNone/>
              <a:defRPr sz="1800">
                <a:latin typeface="+mj-lt"/>
              </a:defRPr>
            </a:lvl3pPr>
            <a:lvl4pPr marL="1371600" indent="0">
              <a:buNone/>
              <a:defRPr sz="1800">
                <a:latin typeface="+mj-lt"/>
              </a:defRPr>
            </a:lvl4pPr>
            <a:lvl5pPr marL="1828800" indent="0">
              <a:buNone/>
              <a:defRPr sz="1800">
                <a:latin typeface="+mj-lt"/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68834F1C-0151-4D96-9804-08CAEEDB349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91072" y="5235467"/>
            <a:ext cx="2286000" cy="731520"/>
          </a:xfrm>
        </p:spPr>
        <p:txBody>
          <a:bodyPr>
            <a:noAutofit/>
          </a:bodyPr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8" name="Content Placeholder 6">
            <a:extLst>
              <a:ext uri="{FF2B5EF4-FFF2-40B4-BE49-F238E27FC236}">
                <a16:creationId xmlns:a16="http://schemas.microsoft.com/office/drawing/2014/main" id="{DB26BE5E-69FC-43BF-BD74-25B62546B252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6292852" y="2004810"/>
            <a:ext cx="2286000" cy="21717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E9D71C6C-8090-42D9-AA7D-9D858A08982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14400" y="4912335"/>
            <a:ext cx="2286000" cy="274320"/>
          </a:xfrm>
        </p:spPr>
        <p:txBody>
          <a:bodyPr>
            <a:noAutofit/>
          </a:bodyPr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ADBCB0A2-01FA-4A56-9187-2141478D277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602736" y="4912335"/>
            <a:ext cx="2286000" cy="274320"/>
          </a:xfrm>
        </p:spPr>
        <p:txBody>
          <a:bodyPr>
            <a:noAutofit/>
          </a:bodyPr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A8DA037D-3115-4D06-B62B-8B2361C1B73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82077" y="4912335"/>
            <a:ext cx="2286000" cy="274320"/>
          </a:xfrm>
        </p:spPr>
        <p:txBody>
          <a:bodyPr>
            <a:noAutofit/>
          </a:bodyPr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2CE21E27-DF2A-4809-8004-DBD3CB8C9D7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91072" y="4912335"/>
            <a:ext cx="2286000" cy="274320"/>
          </a:xfrm>
        </p:spPr>
        <p:txBody>
          <a:bodyPr>
            <a:noAutofit/>
          </a:bodyPr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823885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F1B0119-8B53-4329-89FD-7688250A12F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8724" y="481369"/>
            <a:ext cx="11274552" cy="2743200"/>
          </a:xfrm>
          <a:custGeom>
            <a:avLst/>
            <a:gdLst>
              <a:gd name="connsiteX0" fmla="*/ 0 w 11274552"/>
              <a:gd name="connsiteY0" fmla="*/ 0 h 2743200"/>
              <a:gd name="connsiteX1" fmla="*/ 11274552 w 11274552"/>
              <a:gd name="connsiteY1" fmla="*/ 0 h 2743200"/>
              <a:gd name="connsiteX2" fmla="*/ 11274552 w 11274552"/>
              <a:gd name="connsiteY2" fmla="*/ 2743200 h 2743200"/>
              <a:gd name="connsiteX3" fmla="*/ 5730217 w 11274552"/>
              <a:gd name="connsiteY3" fmla="*/ 2743200 h 2743200"/>
              <a:gd name="connsiteX4" fmla="*/ 5730217 w 11274552"/>
              <a:gd name="connsiteY4" fmla="*/ 1118831 h 2743200"/>
              <a:gd name="connsiteX5" fmla="*/ 5522399 w 11274552"/>
              <a:gd name="connsiteY5" fmla="*/ 1118831 h 2743200"/>
              <a:gd name="connsiteX6" fmla="*/ 5522399 w 11274552"/>
              <a:gd name="connsiteY6" fmla="*/ 2743200 h 2743200"/>
              <a:gd name="connsiteX7" fmla="*/ 0 w 11274552"/>
              <a:gd name="connsiteY7" fmla="*/ 274320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74552" h="2743200">
                <a:moveTo>
                  <a:pt x="0" y="0"/>
                </a:moveTo>
                <a:lnTo>
                  <a:pt x="11274552" y="0"/>
                </a:lnTo>
                <a:lnTo>
                  <a:pt x="11274552" y="2743200"/>
                </a:lnTo>
                <a:lnTo>
                  <a:pt x="5730217" y="2743200"/>
                </a:lnTo>
                <a:lnTo>
                  <a:pt x="5730217" y="1118831"/>
                </a:lnTo>
                <a:lnTo>
                  <a:pt x="5522399" y="1118831"/>
                </a:lnTo>
                <a:lnTo>
                  <a:pt x="5522399" y="2743200"/>
                </a:lnTo>
                <a:lnTo>
                  <a:pt x="0" y="27432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3592386"/>
            <a:ext cx="4572000" cy="1325563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Pitch deck title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FEDD6309-46B2-4D7D-A1E2-8F04609BF7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89391" y="3546349"/>
            <a:ext cx="5248656" cy="1920240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C8E637-78B0-4855-A6B1-C2DE56F364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81123" y="1600200"/>
            <a:ext cx="207818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89A89CDF-EE53-4D5A-BA2F-B21F454E10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39512" y="5503164"/>
            <a:ext cx="6958584" cy="1371600"/>
          </a:xfrm>
        </p:spPr>
        <p:txBody>
          <a:bodyPr vert="horz" bIns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1000" cap="all" baseline="0">
                <a:solidFill>
                  <a:schemeClr val="bg1">
                    <a:lumMod val="95000"/>
                  </a:schemeClr>
                </a:solidFill>
                <a:latin typeface="Source Sans Pro ExtraLight" panose="020B0303030403020204" pitchFamily="34" charset="0"/>
                <a:ea typeface="Source Sans Pro ExtraLight" panose="020B0303030403020204" pitchFamily="34" charset="0"/>
              </a:defRPr>
            </a:lvl1pPr>
          </a:lstStyle>
          <a:p>
            <a:pPr lvl="0"/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5239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4ED48F4-DBCF-44E9-BDD6-E6E63CAB73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6858000"/>
          </a:xfrm>
          <a:custGeom>
            <a:avLst/>
            <a:gdLst>
              <a:gd name="connsiteX0" fmla="*/ 0 w 12188952"/>
              <a:gd name="connsiteY0" fmla="*/ 0 h 6858000"/>
              <a:gd name="connsiteX1" fmla="*/ 12188952 w 12188952"/>
              <a:gd name="connsiteY1" fmla="*/ 0 h 6858000"/>
              <a:gd name="connsiteX2" fmla="*/ 12188952 w 12188952"/>
              <a:gd name="connsiteY2" fmla="*/ 3423562 h 6858000"/>
              <a:gd name="connsiteX3" fmla="*/ 7502172 w 12188952"/>
              <a:gd name="connsiteY3" fmla="*/ 3423562 h 6858000"/>
              <a:gd name="connsiteX4" fmla="*/ 7502172 w 12188952"/>
              <a:gd name="connsiteY4" fmla="*/ 3652162 h 6858000"/>
              <a:gd name="connsiteX5" fmla="*/ 12188952 w 12188952"/>
              <a:gd name="connsiteY5" fmla="*/ 3652162 h 6858000"/>
              <a:gd name="connsiteX6" fmla="*/ 12188952 w 12188952"/>
              <a:gd name="connsiteY6" fmla="*/ 6858000 h 6858000"/>
              <a:gd name="connsiteX7" fmla="*/ 0 w 1218895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3423562"/>
                </a:lnTo>
                <a:lnTo>
                  <a:pt x="7502172" y="3423562"/>
                </a:lnTo>
                <a:lnTo>
                  <a:pt x="7502172" y="3652162"/>
                </a:lnTo>
                <a:lnTo>
                  <a:pt x="12188952" y="3652162"/>
                </a:lnTo>
                <a:lnTo>
                  <a:pt x="121889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Pitch deck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7D5655F-601C-49CF-925B-4467144804D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467603" y="4681728"/>
            <a:ext cx="3838731" cy="16459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600"/>
            </a:lvl2pPr>
            <a:lvl3pPr marL="914400" indent="0">
              <a:lnSpc>
                <a:spcPct val="100000"/>
              </a:lnSpc>
              <a:buNone/>
              <a:defRPr sz="1600"/>
            </a:lvl3pPr>
            <a:lvl4pPr marL="1371600" indent="0">
              <a:lnSpc>
                <a:spcPct val="100000"/>
              </a:lnSpc>
              <a:buNone/>
              <a:defRPr sz="1600"/>
            </a:lvl4pPr>
            <a:lvl5pPr marL="1828800" indent="0">
              <a:lnSpc>
                <a:spcPct val="100000"/>
              </a:lnSpc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A4EE02-E082-4906-9F26-21DA131BE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03696" y="3423562"/>
            <a:ext cx="468678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F40A-2F72-4059-80C0-FD3038B0C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5854" y="3941064"/>
            <a:ext cx="3840480" cy="640080"/>
          </a:xfrm>
        </p:spPr>
        <p:txBody>
          <a:bodyPr anchor="t"/>
          <a:lstStyle>
            <a:lvl1pPr>
              <a:spcBef>
                <a:spcPts val="1000"/>
              </a:spcBef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84630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F6510-D603-481E-B685-9095150A2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743757-ABC3-44BF-87D3-5E323E9B0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A79566-C1F8-443D-A135-C66889847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7/14/20XX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5CF363-F733-460B-9E71-BF70442AC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B0FA47-58F4-4B95-AD52-4EFE7977A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54301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4411E-20EA-4627-8A68-17038DCE1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4E5B2-1EB9-4222-8FAB-65BDC9A95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97C18-82B5-4EB5-9010-63FFB7F531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32AD86-1F8B-4DE6-9736-793E17817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7/14/20XX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0A3B3-8B02-4D8B-A982-7C7CA03A9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C9CBB-7187-447C-9F33-04CFDCD0B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20314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25D6D-4906-4DAB-B1BA-9436026FE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975A10-62C2-4D29-B192-A142562FE0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B58235-2C90-48E1-8A68-7413F7839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FCAF9B-D406-4E4F-B804-AF188F651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7/14/20XX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E5FF7C-B4CA-48C1-B1A5-2AA329D34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AABB43-2086-4CDB-B2A4-E51E7D83C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70572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A05F6-4B3C-3E46-A230-F99A8E69BA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AF6DF3-8E0F-7F4F-AD41-AE70D2F85D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F6E0A-80D9-5847-A761-C824E0C44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077AD-8A9D-4044-AAA8-AFE80CA4E78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473487-32E9-3744-86C8-E8DE7CD32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8F157-F19C-C24E-84B5-73450FE7B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7F5A5-5DB9-294D-8398-53787D43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25752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FBE74-BB0C-804C-B142-C0696C4C7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3BA5A-757F-544C-9528-BAE8C6298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936C6-AF8A-0243-885D-C8164706A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077AD-8A9D-4044-AAA8-AFE80CA4E78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E32C22-528F-674C-B384-A8C689146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AA4ED-EE7F-9C41-AD39-CB86DBC2E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7F5A5-5DB9-294D-8398-53787D43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23974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7975D-FA73-F148-B0FC-924B5BF4F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7E836-BA45-0246-83E0-9AAA004B8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1846F-1727-FF47-AA87-09D3217D4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077AD-8A9D-4044-AAA8-AFE80CA4E78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241C2-A097-F04A-A725-16B3AFCF8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1DF33-AAA3-3949-9ABF-EF1729F1C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7F5A5-5DB9-294D-8398-53787D43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74248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8215A-E277-7A42-A467-7FF00994D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DFDF8-F9B9-B445-8A66-02E2DA2681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9E842C-970D-7140-B61A-8A2B54FE51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96DEE6-464A-EC4F-82B1-5BC9415FC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077AD-8A9D-4044-AAA8-AFE80CA4E78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679B59-7C47-F949-9843-3141A3FD4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5E202D-3F2C-9346-8C1E-B90C49825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7F5A5-5DB9-294D-8398-53787D43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5238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BCCE4-B7B8-D843-8596-322F1A9B9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50A916-DBD7-7146-ABE5-94D438741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D4BFA3-3736-CB4F-AC39-CCA035E8A6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A51541-0950-B24A-AB07-0EDC39060F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24E850-BE7F-0842-8B68-0434751598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0AC2C-E260-A142-B18B-CB25ECDAE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077AD-8A9D-4044-AAA8-AFE80CA4E78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61CE66-9AF4-D54B-A478-918875C09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334BC8-0E0B-7A41-BCF5-628913EE9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7F5A5-5DB9-294D-8398-53787D43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16790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2E38C-BCE3-B746-A690-A611BEFEC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8B6FDA-B89C-0040-9295-389321412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077AD-8A9D-4044-AAA8-AFE80CA4E78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394A65-9D91-D746-B945-760C30CF8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8C9787-CD95-4144-BF6A-07E5B4193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7F5A5-5DB9-294D-8398-53787D43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44363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701860-618D-114A-92AF-B8D7C1279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077AD-8A9D-4044-AAA8-AFE80CA4E78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F23251-F4FC-D043-8F92-C98CFF3D6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94AED-0DAF-0E49-B4F1-285114A76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7F5A5-5DB9-294D-8398-53787D43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93455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FE5EE-8E37-9845-803E-011EAF069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4A23D-200C-5246-AB6D-4EAB52E1E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4E2487-D6F4-954E-AA67-62E2AED5FA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29B2F7-8D34-C745-BC4D-6D7C69646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077AD-8A9D-4044-AAA8-AFE80CA4E78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AB0B5D-8B60-3C46-85D3-18CA5E595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1A6749-BED7-734B-937D-B066711B9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7F5A5-5DB9-294D-8398-53787D43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12720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5833D-7DA1-9940-9DBA-03C284718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58DF08-A24A-CF4D-A40E-ADF03FA4DF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24DC6E-9C6A-FB4D-8B7B-F3BBD7CF2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A45BD0-B2F5-B04F-A1A3-BAF4E1E74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077AD-8A9D-4044-AAA8-AFE80CA4E78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A637D2-A52C-1248-8E0C-D489277F0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9BCA0E-169D-C346-8CD4-E413F1AE3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7F5A5-5DB9-294D-8398-53787D43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42790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7081D-EF8B-1C45-82E6-7908CDBDE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1EE32A-95DB-2148-AEF4-0328EAE590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208B1-8556-F243-A5B9-0A4B6C9FD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077AD-8A9D-4044-AAA8-AFE80CA4E78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725F8-7542-4F44-830B-36C4C9DD6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5DD1B-06E2-7947-BE40-3063E3848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7F5A5-5DB9-294D-8398-53787D43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19746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85D1A2-DC05-CD43-B9CB-08D72A59E2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88200E-932B-E341-907A-C2CDFA3CE7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486E4-9725-AE44-A821-088BFD12B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077AD-8A9D-4044-AAA8-AFE80CA4E78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E36BD8-23CF-9F48-BB5E-76DE079A4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7BB14-F391-7C49-A003-4C1780B41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7F5A5-5DB9-294D-8398-53787D43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73791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666E3-9B4A-46E2-9D80-7DA6613218F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2024/7/31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9BB6-A3D8-4140-B3B1-AD713C00F7C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94699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666E3-9B4A-46E2-9D80-7DA6613218F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2024/7/31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9BB6-A3D8-4140-B3B1-AD713C00F7C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40910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666E3-9B4A-46E2-9D80-7DA6613218F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2024/7/31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9BB6-A3D8-4140-B3B1-AD713C00F7C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41049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666E3-9B4A-46E2-9D80-7DA6613218F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2024/7/31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9BB6-A3D8-4140-B3B1-AD713C00F7C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34840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666E3-9B4A-46E2-9D80-7DA6613218F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2024/7/31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9BB6-A3D8-4140-B3B1-AD713C00F7C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70789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666E3-9B4A-46E2-9D80-7DA6613218F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2024/7/31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9BB6-A3D8-4140-B3B1-AD713C00F7C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42514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666E3-9B4A-46E2-9D80-7DA6613218F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2024/7/31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9BB6-A3D8-4140-B3B1-AD713C00F7C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2035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666E3-9B4A-46E2-9D80-7DA6613218F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2024/7/31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9BB6-A3D8-4140-B3B1-AD713C00F7C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00260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666E3-9B4A-46E2-9D80-7DA6613218F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2024/7/31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9BB6-A3D8-4140-B3B1-AD713C00F7C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75966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666E3-9B4A-46E2-9D80-7DA6613218F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2024/7/31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9BB6-A3D8-4140-B3B1-AD713C00F7C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50845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666E3-9B4A-46E2-9D80-7DA6613218F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2024/7/31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9BB6-A3D8-4140-B3B1-AD713C00F7C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237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g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.jp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72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5" Type="http://schemas.openxmlformats.org/officeDocument/2006/relationships/theme" Target="../theme/theme12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71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24" Type="http://schemas.openxmlformats.org/officeDocument/2006/relationships/slideLayout" Target="../slideLayouts/slideLayout75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23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70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Relationship Id="rId22" Type="http://schemas.openxmlformats.org/officeDocument/2006/relationships/slideLayout" Target="../slideLayouts/slideLayout7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4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94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94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94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94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6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Google Shape;80;p96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96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96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96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9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6" name="Google Shape;96;p9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9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Google Shape;98;p9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9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00" name="Google Shape;100;p98" descr="{&quot;HashCode&quot;:-1968324978,&quot;Placement&quot;:&quot;Footer&quot;,&quot;Top&quot;:519.343,&quot;Left&quot;:435.556061,&quot;SlideWidth&quot;:960,&quot;SlideHeight&quot;:540}"/>
          <p:cNvSpPr txBox="1"/>
          <p:nvPr/>
        </p:nvSpPr>
        <p:spPr>
          <a:xfrm>
            <a:off x="5531562" y="6595656"/>
            <a:ext cx="1128875" cy="262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zh-TW" sz="1000" b="0" i="0" u="none" strike="noStrike" cap="none">
                <a:solidFill>
                  <a:srgbClr val="008000"/>
                </a:solidFill>
                <a:latin typeface="Calibri"/>
                <a:ea typeface="Calibri"/>
                <a:cs typeface="Calibri"/>
                <a:sym typeface="Calibri"/>
              </a:rPr>
              <a:t>Seagate Internal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p1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1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1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1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14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4" name="Google Shape;124;p114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114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Google Shape;126;p114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Google Shape;127;p114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16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6" name="Google Shape;136;p116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Google Shape;137;p116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Google Shape;138;p116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116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p119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48" name="Google Shape;148;p119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9" name="Google Shape;149;p119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50" name="Google Shape;150;p119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411"/>
              </a:schemeClr>
            </a:solidFill>
            <a:ln>
              <a:noFill/>
            </a:ln>
          </p:spPr>
        </p:sp>
        <p:sp>
          <p:nvSpPr>
            <p:cNvPr id="151" name="Google Shape;151;p119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52" name="Google Shape;152;p119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372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119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411"/>
              </a:srgbClr>
            </a:solidFill>
            <a:ln>
              <a:noFill/>
            </a:ln>
          </p:spPr>
        </p:sp>
        <p:sp>
          <p:nvSpPr>
            <p:cNvPr id="154" name="Google Shape;154;p119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411"/>
              </a:srgbClr>
            </a:solidFill>
            <a:ln>
              <a:noFill/>
            </a:ln>
          </p:spPr>
        </p:sp>
        <p:sp>
          <p:nvSpPr>
            <p:cNvPr id="155" name="Google Shape;155;p11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313"/>
              </a:schemeClr>
            </a:solidFill>
            <a:ln>
              <a:noFill/>
            </a:ln>
          </p:spPr>
        </p:sp>
        <p:sp>
          <p:nvSpPr>
            <p:cNvPr id="156" name="Google Shape;156;p119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119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431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8" name="Google Shape;158;p119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  <a:defRPr sz="2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9" name="Google Shape;159;p119"/>
          <p:cNvSpPr txBox="1">
            <a:spLocks noGrp="1"/>
          </p:cNvSpPr>
          <p:nvPr>
            <p:ph type="body" idx="1"/>
          </p:nvPr>
        </p:nvSpPr>
        <p:spPr>
          <a:xfrm>
            <a:off x="677335" y="2160591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29972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8956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8448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880"/>
              <a:buFont typeface="Noto Sans Symbols"/>
              <a:buChar char="►"/>
              <a:defRPr sz="11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74319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7432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7432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7432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7432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7432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60" name="Google Shape;160;p119"/>
          <p:cNvSpPr txBox="1">
            <a:spLocks noGrp="1"/>
          </p:cNvSpPr>
          <p:nvPr>
            <p:ph type="dt" idx="10"/>
          </p:nvPr>
        </p:nvSpPr>
        <p:spPr>
          <a:xfrm>
            <a:off x="7205133" y="6041364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33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61" name="Google Shape;161;p119"/>
          <p:cNvSpPr txBox="1">
            <a:spLocks noGrp="1"/>
          </p:cNvSpPr>
          <p:nvPr>
            <p:ph type="ftr" idx="11"/>
          </p:nvPr>
        </p:nvSpPr>
        <p:spPr>
          <a:xfrm>
            <a:off x="677335" y="6041364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33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62" name="Google Shape;162;p119"/>
          <p:cNvSpPr txBox="1">
            <a:spLocks noGrp="1"/>
          </p:cNvSpPr>
          <p:nvPr>
            <p:ph type="sldNum" idx="12"/>
          </p:nvPr>
        </p:nvSpPr>
        <p:spPr>
          <a:xfrm>
            <a:off x="8590665" y="6041364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  <a:defRPr sz="933" b="0" i="0" u="none" strike="noStrike" cap="none">
                <a:solidFill>
                  <a:srgbClr val="90C226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  <a:defRPr sz="933" b="0" i="0" u="none" strike="noStrike" cap="none">
                <a:solidFill>
                  <a:srgbClr val="90C226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  <a:defRPr sz="933" b="0" i="0" u="none" strike="noStrike" cap="none">
                <a:solidFill>
                  <a:srgbClr val="90C226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  <a:defRPr sz="933" b="0" i="0" u="none" strike="noStrike" cap="none">
                <a:solidFill>
                  <a:srgbClr val="90C226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  <a:defRPr sz="933" b="0" i="0" u="none" strike="noStrike" cap="none">
                <a:solidFill>
                  <a:srgbClr val="90C226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  <a:defRPr sz="933" b="0" i="0" u="none" strike="noStrike" cap="none">
                <a:solidFill>
                  <a:srgbClr val="90C226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  <a:defRPr sz="933" b="0" i="0" u="none" strike="noStrike" cap="none">
                <a:solidFill>
                  <a:srgbClr val="90C226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  <a:defRPr sz="933" b="0" i="0" u="none" strike="noStrike" cap="none">
                <a:solidFill>
                  <a:srgbClr val="90C226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  <a:defRPr sz="933" b="0" i="0" u="none" strike="noStrike" cap="none">
                <a:solidFill>
                  <a:srgbClr val="90C226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21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1" name="Google Shape;171;p121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2" name="Google Shape;172;p121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3" name="Google Shape;173;p121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4" name="Google Shape;174;p121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23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4" name="Google Shape;234;p123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5" name="Google Shape;235;p123"/>
          <p:cNvSpPr txBox="1">
            <a:spLocks noGrp="1"/>
          </p:cNvSpPr>
          <p:nvPr>
            <p:ph type="dt" idx="10"/>
          </p:nvPr>
        </p:nvSpPr>
        <p:spPr>
          <a:xfrm>
            <a:off x="609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6" name="Google Shape;236;p123"/>
          <p:cNvSpPr txBox="1">
            <a:spLocks noGrp="1"/>
          </p:cNvSpPr>
          <p:nvPr>
            <p:ph type="ftr" idx="11"/>
          </p:nvPr>
        </p:nvSpPr>
        <p:spPr>
          <a:xfrm>
            <a:off x="4165600" y="6356349"/>
            <a:ext cx="3860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7" name="Google Shape;237;p123"/>
          <p:cNvSpPr txBox="1">
            <a:spLocks noGrp="1"/>
          </p:cNvSpPr>
          <p:nvPr>
            <p:ph type="sldNum" idx="12"/>
          </p:nvPr>
        </p:nvSpPr>
        <p:spPr>
          <a:xfrm>
            <a:off x="8737600" y="6356349"/>
            <a:ext cx="2844797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79b9e1d61e_0_9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0" name="Google Shape;250;g279b9e1d61e_0_9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1" name="Google Shape;251;g279b9e1d61e_0_9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2" name="Google Shape;252;g279b9e1d61e_0_9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3" name="Google Shape;253;g279b9e1d61e_0_9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79b9e1d61e_0_1288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FFFFFF"/>
                </a:solidFill>
                <a:latin typeface="STKaiti"/>
                <a:ea typeface="STKaiti"/>
                <a:cs typeface="STKaiti"/>
                <a:sym typeface="STKait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5" name="Google Shape;325;g279b9e1d61e_0_1288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STKaiti"/>
              <a:buChar char="•"/>
              <a:defRPr sz="3200" b="0" i="0" u="none" strike="noStrike" cap="none">
                <a:solidFill>
                  <a:srgbClr val="FFFFFF"/>
                </a:solidFill>
                <a:latin typeface="STKaiti"/>
                <a:ea typeface="STKaiti"/>
                <a:cs typeface="STKaiti"/>
                <a:sym typeface="STKait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TKaiti"/>
              <a:buChar char="–"/>
              <a:defRPr sz="2800" b="0" i="0" u="none" strike="noStrike" cap="none">
                <a:solidFill>
                  <a:srgbClr val="FFFFFF"/>
                </a:solidFill>
                <a:latin typeface="STKaiti"/>
                <a:ea typeface="STKaiti"/>
                <a:cs typeface="STKaiti"/>
                <a:sym typeface="STKait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STKaiti"/>
              <a:buChar char="•"/>
              <a:defRPr sz="2400" b="0" i="0" u="none" strike="noStrike" cap="none">
                <a:solidFill>
                  <a:srgbClr val="FFFFFF"/>
                </a:solidFill>
                <a:latin typeface="STKaiti"/>
                <a:ea typeface="STKaiti"/>
                <a:cs typeface="STKaiti"/>
                <a:sym typeface="STKait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TKaiti"/>
              <a:buChar char="–"/>
              <a:defRPr sz="2000" b="0" i="0" u="none" strike="noStrike" cap="none">
                <a:solidFill>
                  <a:srgbClr val="FFFFFF"/>
                </a:solidFill>
                <a:latin typeface="STKaiti"/>
                <a:ea typeface="STKaiti"/>
                <a:cs typeface="STKaiti"/>
                <a:sym typeface="STKait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TKaiti"/>
              <a:buChar char="»"/>
              <a:defRPr sz="2000" b="0" i="0" u="none" strike="noStrike" cap="none">
                <a:solidFill>
                  <a:srgbClr val="FFFFFF"/>
                </a:solidFill>
                <a:latin typeface="STKaiti"/>
                <a:ea typeface="STKaiti"/>
                <a:cs typeface="STKaiti"/>
                <a:sym typeface="STKait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6" name="Google Shape;326;g279b9e1d61e_0_1288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327" name="Google Shape;327;g279b9e1d61e_0_1288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328" name="Google Shape;328;g279b9e1d61e_0_1288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Pitch deck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663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  <p:sldLayoutId id="2147483728" r:id="rId18"/>
    <p:sldLayoutId id="2147483729" r:id="rId19"/>
    <p:sldLayoutId id="2147483730" r:id="rId20"/>
    <p:sldLayoutId id="2147483731" r:id="rId21"/>
    <p:sldLayoutId id="2147483732" r:id="rId22"/>
    <p:sldLayoutId id="2147483733" r:id="rId23"/>
    <p:sldLayoutId id="2147483734" r:id="rId2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36">
          <p15:clr>
            <a:srgbClr val="5ACBF0"/>
          </p15:clr>
        </p15:guide>
        <p15:guide id="2" pos="2568">
          <p15:clr>
            <a:srgbClr val="5ACBF0"/>
          </p15:clr>
        </p15:guide>
        <p15:guide id="3" pos="5760">
          <p15:clr>
            <a:srgbClr val="F26B43"/>
          </p15:clr>
        </p15:guide>
        <p15:guide id="4" pos="1920">
          <p15:clr>
            <a:srgbClr val="F26B43"/>
          </p15:clr>
        </p15:guide>
        <p15:guide id="5" pos="3840">
          <p15:clr>
            <a:srgbClr val="F26B43"/>
          </p15:clr>
        </p15:guide>
        <p15:guide id="6" pos="576">
          <p15:clr>
            <a:srgbClr val="000000"/>
          </p15:clr>
        </p15:guide>
        <p15:guide id="7" pos="7104">
          <p15:clr>
            <a:srgbClr val="000000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E586AA-C975-4640-AD90-9D84DDE46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CC44CB-9390-F943-B12C-419BF3F12A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BCDA1B-3DA3-2D4D-AE1E-79EDCC39F1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077AD-8A9D-4044-AAA8-AFE80CA4E78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98727-691B-1644-8A33-AF2201C7A8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2C720B-AAE6-0B49-82A5-9F2D7293E3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7F5A5-5DB9-294D-8398-53787D43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790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666E3-9B4A-46E2-9D80-7DA6613218F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2024/7/31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69BB6-A3D8-4140-B3B1-AD713C00F7C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172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8.xml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7.xml"/><Relationship Id="rId4" Type="http://schemas.openxmlformats.org/officeDocument/2006/relationships/image" Target="../media/image15.png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7.xml"/><Relationship Id="rId4" Type="http://schemas.openxmlformats.org/officeDocument/2006/relationships/image" Target="../media/image15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4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4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4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8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9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"/>
          <p:cNvSpPr/>
          <p:nvPr/>
        </p:nvSpPr>
        <p:spPr>
          <a:xfrm>
            <a:off x="0" y="93742"/>
            <a:ext cx="12120880" cy="146858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9600" b="1" i="0" u="none" strike="noStrike" cap="none" dirty="0">
                <a:solidFill>
                  <a:srgbClr val="FFF2C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zh-TW" sz="96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zh-TW" sz="9600" b="1" i="0" u="none" strike="noStrike" cap="none" dirty="0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序    樂</a:t>
            </a:r>
            <a:endParaRPr sz="9600" b="1" i="0" u="none" strike="noStrike" cap="none" dirty="0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403" name="Google Shape;403;p1"/>
          <p:cNvSpPr txBox="1"/>
          <p:nvPr/>
        </p:nvSpPr>
        <p:spPr>
          <a:xfrm>
            <a:off x="0" y="1829519"/>
            <a:ext cx="12192000" cy="345718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66"/>
              <a:buFont typeface="Arial"/>
              <a:buNone/>
            </a:pPr>
            <a:r>
              <a:rPr lang="zh-TW" sz="10666" b="1" i="0" u="none" strike="noStrike" cap="none" dirty="0">
                <a:solidFill>
                  <a:srgbClr val="FFFFFF"/>
                </a:solidFill>
                <a:latin typeface="KaiTi"/>
                <a:ea typeface="KaiTi"/>
                <a:cs typeface="KaiTi"/>
                <a:sym typeface="KaiTi"/>
              </a:rPr>
              <a:t>安靜默禱</a:t>
            </a:r>
            <a:endParaRPr sz="10666" b="1" i="0" u="none" strike="noStrike" cap="none" dirty="0">
              <a:solidFill>
                <a:srgbClr val="FFFFFF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None/>
            </a:pPr>
            <a:endParaRPr sz="1600" b="1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zh-TW" sz="5867" b="1" i="0" u="none" strike="noStrike" cap="none" dirty="0">
                <a:solidFill>
                  <a:srgbClr val="FFFFFF"/>
                </a:solidFill>
                <a:latin typeface="KaiTi"/>
                <a:ea typeface="KaiTi"/>
                <a:cs typeface="KaiTi"/>
                <a:sym typeface="KaiTi"/>
              </a:rPr>
              <a:t>（請將您的手機設置為</a:t>
            </a:r>
            <a:r>
              <a:rPr lang="zh-TW" sz="9600" b="1" i="0" u="none" strike="noStrike" cap="none" dirty="0">
                <a:solidFill>
                  <a:srgbClr val="FFFFFF"/>
                </a:solidFill>
                <a:latin typeface="KaiTi"/>
                <a:ea typeface="KaiTi"/>
                <a:cs typeface="KaiTi"/>
                <a:sym typeface="KaiTi"/>
              </a:rPr>
              <a:t>靜音</a:t>
            </a:r>
            <a:r>
              <a:rPr lang="zh-TW" sz="5867" b="1" i="0" u="none" strike="noStrike" cap="none" dirty="0">
                <a:solidFill>
                  <a:srgbClr val="FFFFFF"/>
                </a:solidFill>
                <a:latin typeface="KaiTi"/>
                <a:ea typeface="KaiTi"/>
                <a:cs typeface="KaiTi"/>
                <a:sym typeface="KaiTi"/>
              </a:rPr>
              <a:t>狀態）</a:t>
            </a:r>
            <a:endParaRPr sz="5867" b="1" i="0" u="none" strike="noStrike" cap="none" dirty="0">
              <a:solidFill>
                <a:srgbClr val="FFFFFF"/>
              </a:solidFill>
              <a:latin typeface="KaiTi"/>
              <a:ea typeface="KaiTi"/>
              <a:cs typeface="KaiTi"/>
              <a:sym typeface="KaiT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"/>
          <p:cNvSpPr/>
          <p:nvPr/>
        </p:nvSpPr>
        <p:spPr>
          <a:xfrm>
            <a:off x="0" y="-64656"/>
            <a:ext cx="12192000" cy="177447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Tahoma"/>
              <a:buNone/>
            </a:pPr>
            <a:r>
              <a:rPr lang="zh-TW" sz="9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zh-TW" sz="109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宣召敬拜</a:t>
            </a:r>
            <a:endParaRPr sz="10900" b="1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003"/>
        </a:solidFill>
        <a:effectLst/>
      </p:bgPr>
    </p:bg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3" descr="A picture containing art, gold, picture frame, fram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3"/>
          <p:cNvSpPr/>
          <p:nvPr/>
        </p:nvSpPr>
        <p:spPr>
          <a:xfrm>
            <a:off x="0" y="461817"/>
            <a:ext cx="12192000" cy="177447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ahoma"/>
              <a:buNone/>
            </a:pPr>
            <a:r>
              <a:rPr lang="zh-TW" sz="7200" b="1" i="0" u="none" strike="noStrike" cap="none">
                <a:solidFill>
                  <a:srgbClr val="FFFFFF"/>
                </a:solidFill>
                <a:latin typeface="KaiTi"/>
                <a:ea typeface="KaiTi"/>
                <a:cs typeface="KaiTi"/>
                <a:sym typeface="KaiTi"/>
              </a:rPr>
              <a:t>信仰告白</a:t>
            </a:r>
            <a:endParaRPr sz="7200" b="1" i="0" u="none" strike="noStrike" cap="none">
              <a:solidFill>
                <a:srgbClr val="FFFFFF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"/>
              <a:buFont typeface="Tahoma"/>
              <a:buNone/>
            </a:pPr>
            <a:endParaRPr sz="2000" b="1" i="0" u="none" strike="noStrike" cap="none">
              <a:solidFill>
                <a:srgbClr val="FFFFFF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ahoma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使徒信經</a:t>
            </a:r>
            <a:r>
              <a:rPr lang="zh-TW" sz="8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80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ahoma"/>
              <a:buNone/>
            </a:pPr>
            <a:r>
              <a:rPr lang="zh-TW" sz="72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Apostles Creed</a:t>
            </a:r>
            <a:endParaRPr sz="7200" b="1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003"/>
        </a:solidFill>
        <a:effectLst/>
      </p:bgPr>
    </p:bg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Google Shape;419;p4" descr="A picture containing art, gold, picture frame, fram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4"/>
          <p:cNvSpPr/>
          <p:nvPr/>
        </p:nvSpPr>
        <p:spPr>
          <a:xfrm>
            <a:off x="1138687" y="874074"/>
            <a:ext cx="10092905" cy="510985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Tahoma"/>
              <a:buNone/>
            </a:pPr>
            <a:r>
              <a:rPr lang="zh-TW" sz="4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1. 我信上帝，全能的父， 創造天地的主。</a:t>
            </a:r>
            <a:endParaRPr sz="1200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Tahoma"/>
              <a:buNone/>
            </a:pPr>
            <a:r>
              <a:rPr lang="zh-TW" sz="4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2. 我信我主耶穌基督，上帝的獨生子；</a:t>
            </a:r>
            <a:endParaRPr sz="4000" b="1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Tahoma"/>
              <a:buNone/>
            </a:pPr>
            <a:r>
              <a:rPr lang="zh-TW" sz="4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3. 因著聖靈感孕，從童貞女馬利亞所生；</a:t>
            </a:r>
            <a:endParaRPr sz="4000" b="1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Tahoma"/>
              <a:buNone/>
            </a:pPr>
            <a:r>
              <a:rPr lang="zh-TW" sz="4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4. 在本丟彼拉多手下受難，被釘在十字架</a:t>
            </a:r>
            <a:endParaRPr sz="4000" b="1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Tahoma"/>
              <a:buNone/>
            </a:pPr>
            <a:r>
              <a:rPr lang="zh-TW" sz="4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    上，受死，埋葬；</a:t>
            </a:r>
            <a:endParaRPr sz="4000" b="1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Tahoma"/>
              <a:buNone/>
            </a:pPr>
            <a:r>
              <a:rPr lang="zh-TW" sz="4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5. 降在陰間；第三天從死裡復活；</a:t>
            </a:r>
            <a:endParaRPr sz="4000" b="1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Tahoma"/>
              <a:buNone/>
            </a:pPr>
            <a:r>
              <a:rPr lang="zh-TW" sz="4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6. 他升天，坐在全能父上帝的右邊；</a:t>
            </a:r>
            <a:endParaRPr sz="4000" b="1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Tahoma"/>
              <a:buNone/>
            </a:pPr>
            <a:r>
              <a:rPr lang="zh-TW" sz="4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7. 將來必從那裡降臨，審判活人，死人。</a:t>
            </a:r>
            <a:endParaRPr sz="4000" b="1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425;p5" descr="A picture containing art, gold, picture frame, fram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5"/>
          <p:cNvSpPr/>
          <p:nvPr/>
        </p:nvSpPr>
        <p:spPr>
          <a:xfrm>
            <a:off x="1464084" y="874074"/>
            <a:ext cx="9711916" cy="510985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Tahoma"/>
              <a:buNone/>
            </a:pPr>
            <a:r>
              <a:rPr lang="zh-TW" sz="4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8.  我信聖靈；</a:t>
            </a:r>
            <a:endParaRPr sz="1200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Tahoma"/>
              <a:buNone/>
            </a:pPr>
            <a:r>
              <a:rPr lang="zh-TW" sz="4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9.  我信聖而公之教會；我信聖徒相通；</a:t>
            </a:r>
            <a:endParaRPr sz="1200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Tahoma"/>
              <a:buNone/>
            </a:pPr>
            <a:r>
              <a:rPr lang="zh-TW" sz="4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10. 我信罪得赦免，</a:t>
            </a:r>
            <a:endParaRPr sz="1200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Tahoma"/>
              <a:buNone/>
            </a:pPr>
            <a:r>
              <a:rPr lang="zh-TW" sz="4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11. 我信身體復活；</a:t>
            </a:r>
            <a:endParaRPr sz="1200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Tahoma"/>
              <a:buNone/>
            </a:pPr>
            <a:r>
              <a:rPr lang="zh-TW" sz="4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12. 我信永生。阿們！</a:t>
            </a:r>
            <a:endParaRPr sz="4000" b="1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279b9e1d61e_0_474"/>
          <p:cNvSpPr/>
          <p:nvPr/>
        </p:nvSpPr>
        <p:spPr>
          <a:xfrm>
            <a:off x="0" y="922549"/>
            <a:ext cx="12192000" cy="2092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zh-TW" sz="107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耶和華祢是我的神</a:t>
            </a:r>
            <a:endParaRPr sz="10700" b="1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279b9e1d61e_0_478"/>
          <p:cNvSpPr/>
          <p:nvPr/>
        </p:nvSpPr>
        <p:spPr>
          <a:xfrm>
            <a:off x="949301" y="231313"/>
            <a:ext cx="10488900" cy="3733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zh-TW" sz="59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耶和華祢是我的神</a:t>
            </a:r>
            <a:endParaRPr sz="1900" b="0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zh-TW" sz="59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我要時時稱頌祢的名</a:t>
            </a:r>
            <a:endParaRPr sz="1900" b="0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zh-TW" sz="59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祢是我的盾牌 是我的榮耀</a:t>
            </a:r>
            <a:endParaRPr sz="1900" b="0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zh-TW" sz="59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又是叫我抬起頭的神</a:t>
            </a:r>
            <a:endParaRPr sz="1900" b="0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g279b9e1d61e_0_478"/>
          <p:cNvSpPr txBox="1"/>
          <p:nvPr/>
        </p:nvSpPr>
        <p:spPr>
          <a:xfrm>
            <a:off x="335047" y="5630656"/>
            <a:ext cx="2010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Arial"/>
              <a:buNone/>
            </a:pPr>
            <a:r>
              <a:rPr lang="zh-TW" sz="4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1/11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279b9e1d61e_0_483"/>
          <p:cNvSpPr/>
          <p:nvPr/>
        </p:nvSpPr>
        <p:spPr>
          <a:xfrm>
            <a:off x="949301" y="231313"/>
            <a:ext cx="10488900" cy="3733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zh-TW" sz="59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縱然仇敵圍繞攻擊我</a:t>
            </a:r>
            <a:endParaRPr sz="1900" b="0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zh-TW" sz="59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在祢懷中必不怕遭害</a:t>
            </a:r>
            <a:endParaRPr sz="1900" b="0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g279b9e1d61e_0_483"/>
          <p:cNvSpPr txBox="1"/>
          <p:nvPr/>
        </p:nvSpPr>
        <p:spPr>
          <a:xfrm>
            <a:off x="335047" y="5630656"/>
            <a:ext cx="2010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Arial"/>
              <a:buNone/>
            </a:pPr>
            <a:r>
              <a:rPr lang="zh-TW" sz="4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2/11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279b9e1d61e_0_488"/>
          <p:cNvSpPr/>
          <p:nvPr/>
        </p:nvSpPr>
        <p:spPr>
          <a:xfrm>
            <a:off x="949301" y="231313"/>
            <a:ext cx="10488900" cy="3733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zh-TW" sz="59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祢是我的神 我所倚靠的</a:t>
            </a:r>
            <a:endParaRPr sz="1900" b="0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zh-TW" sz="59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祢同在使我全然得勝</a:t>
            </a:r>
            <a:endParaRPr sz="5900" b="1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g279b9e1d61e_0_488"/>
          <p:cNvSpPr txBox="1"/>
          <p:nvPr/>
        </p:nvSpPr>
        <p:spPr>
          <a:xfrm>
            <a:off x="335047" y="5630656"/>
            <a:ext cx="2010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Arial"/>
              <a:buNone/>
            </a:pPr>
            <a:r>
              <a:rPr lang="zh-TW" sz="4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3/11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279b9e1d61e_0_493"/>
          <p:cNvSpPr/>
          <p:nvPr/>
        </p:nvSpPr>
        <p:spPr>
          <a:xfrm>
            <a:off x="949301" y="231313"/>
            <a:ext cx="10488900" cy="3733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zh-TW" sz="59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耶和華祢是我的神</a:t>
            </a:r>
            <a:endParaRPr sz="1900" b="0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zh-TW" sz="59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我要時時稱頌祢的名</a:t>
            </a:r>
            <a:endParaRPr sz="1900" b="0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zh-TW" sz="59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祢是我的盾牌 是我的榮耀</a:t>
            </a:r>
            <a:endParaRPr sz="1900" b="0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zh-TW" sz="59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又是叫我抬起頭的神</a:t>
            </a:r>
            <a:endParaRPr sz="1900" b="0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g279b9e1d61e_0_493"/>
          <p:cNvSpPr txBox="1"/>
          <p:nvPr/>
        </p:nvSpPr>
        <p:spPr>
          <a:xfrm>
            <a:off x="335047" y="5630656"/>
            <a:ext cx="2010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Arial"/>
              <a:buNone/>
            </a:pPr>
            <a:r>
              <a:rPr lang="zh-TW" sz="4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4/11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279b9e1d61e_0_498"/>
          <p:cNvSpPr/>
          <p:nvPr/>
        </p:nvSpPr>
        <p:spPr>
          <a:xfrm>
            <a:off x="949301" y="231313"/>
            <a:ext cx="10488900" cy="3733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zh-TW" sz="59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縱然仇敵圍繞攻擊我</a:t>
            </a:r>
            <a:endParaRPr sz="1900" b="0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zh-TW" sz="59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在祢懷中必不怕遭害</a:t>
            </a:r>
            <a:endParaRPr sz="1900" b="0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g279b9e1d61e_0_498"/>
          <p:cNvSpPr txBox="1"/>
          <p:nvPr/>
        </p:nvSpPr>
        <p:spPr>
          <a:xfrm>
            <a:off x="335047" y="5630656"/>
            <a:ext cx="2010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Arial"/>
              <a:buNone/>
            </a:pPr>
            <a:r>
              <a:rPr lang="zh-TW" sz="4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5/11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279b9e1d61e_0_503"/>
          <p:cNvSpPr/>
          <p:nvPr/>
        </p:nvSpPr>
        <p:spPr>
          <a:xfrm>
            <a:off x="949301" y="231313"/>
            <a:ext cx="10488900" cy="3733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zh-TW" sz="59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祢是我的神 我所倚靠的</a:t>
            </a:r>
            <a:endParaRPr sz="1900" b="0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zh-TW" sz="59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祢同在使我全然得勝</a:t>
            </a:r>
            <a:endParaRPr sz="5900" b="1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g279b9e1d61e_0_503"/>
          <p:cNvSpPr txBox="1"/>
          <p:nvPr/>
        </p:nvSpPr>
        <p:spPr>
          <a:xfrm>
            <a:off x="335047" y="5630656"/>
            <a:ext cx="2010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Arial"/>
              <a:buNone/>
            </a:pPr>
            <a:r>
              <a:rPr lang="zh-TW" sz="4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6/11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279b9e1d61e_0_508"/>
          <p:cNvSpPr/>
          <p:nvPr/>
        </p:nvSpPr>
        <p:spPr>
          <a:xfrm>
            <a:off x="949301" y="231313"/>
            <a:ext cx="10488900" cy="3733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zh-TW" sz="59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縱然仇敵圍繞攻擊我</a:t>
            </a:r>
            <a:endParaRPr sz="1900" b="0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zh-TW" sz="59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在祢懷中必不怕遭害</a:t>
            </a:r>
            <a:endParaRPr sz="1900" b="0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g279b9e1d61e_0_508"/>
          <p:cNvSpPr txBox="1"/>
          <p:nvPr/>
        </p:nvSpPr>
        <p:spPr>
          <a:xfrm>
            <a:off x="335047" y="5630656"/>
            <a:ext cx="2010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Arial"/>
              <a:buNone/>
            </a:pPr>
            <a:r>
              <a:rPr lang="zh-TW" sz="4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7/11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279b9e1d61e_0_513"/>
          <p:cNvSpPr/>
          <p:nvPr/>
        </p:nvSpPr>
        <p:spPr>
          <a:xfrm>
            <a:off x="949301" y="231313"/>
            <a:ext cx="10488900" cy="3733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zh-TW" sz="59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祢是我的神 我所倚靠的</a:t>
            </a:r>
            <a:endParaRPr sz="1900" b="0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zh-TW" sz="59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祢同在使我全然得勝</a:t>
            </a:r>
            <a:endParaRPr sz="5900" b="1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g279b9e1d61e_0_513"/>
          <p:cNvSpPr txBox="1"/>
          <p:nvPr/>
        </p:nvSpPr>
        <p:spPr>
          <a:xfrm>
            <a:off x="335047" y="5630656"/>
            <a:ext cx="2010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Arial"/>
              <a:buNone/>
            </a:pPr>
            <a:r>
              <a:rPr lang="zh-TW" sz="4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8/11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279b9e1d61e_0_518"/>
          <p:cNvSpPr/>
          <p:nvPr/>
        </p:nvSpPr>
        <p:spPr>
          <a:xfrm>
            <a:off x="995168" y="87213"/>
            <a:ext cx="10488900" cy="3733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zh-TW" sz="59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縱然仇敵圍繞攻擊我</a:t>
            </a:r>
            <a:endParaRPr sz="1900" b="0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zh-TW" sz="59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在祢懷中必不怕遭害</a:t>
            </a:r>
            <a:endParaRPr sz="5900" b="1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5900" b="1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5900" b="1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g279b9e1d61e_0_518"/>
          <p:cNvSpPr txBox="1"/>
          <p:nvPr/>
        </p:nvSpPr>
        <p:spPr>
          <a:xfrm>
            <a:off x="335047" y="5630656"/>
            <a:ext cx="2010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Arial"/>
              <a:buNone/>
            </a:pPr>
            <a:r>
              <a:rPr lang="zh-TW" sz="4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9/11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279b9e1d61e_0_523"/>
          <p:cNvSpPr/>
          <p:nvPr/>
        </p:nvSpPr>
        <p:spPr>
          <a:xfrm>
            <a:off x="949301" y="231313"/>
            <a:ext cx="10488900" cy="3733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zh-TW" sz="59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祢是我的神 我所倚靠的</a:t>
            </a:r>
            <a:endParaRPr sz="1900" b="0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zh-TW" sz="59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祢同在使我全然得勝</a:t>
            </a:r>
            <a:endParaRPr sz="5900" b="1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g279b9e1d61e_0_523"/>
          <p:cNvSpPr txBox="1"/>
          <p:nvPr/>
        </p:nvSpPr>
        <p:spPr>
          <a:xfrm>
            <a:off x="335047" y="5630656"/>
            <a:ext cx="2010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Arial"/>
              <a:buNone/>
            </a:pPr>
            <a:r>
              <a:rPr lang="zh-TW" sz="4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10/11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279b9e1d61e_0_528"/>
          <p:cNvSpPr/>
          <p:nvPr/>
        </p:nvSpPr>
        <p:spPr>
          <a:xfrm>
            <a:off x="949301" y="231313"/>
            <a:ext cx="10488900" cy="3733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zh-TW" sz="59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祢是我的神 我所倚靠的</a:t>
            </a:r>
            <a:endParaRPr sz="1900" b="0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zh-TW" sz="59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祢同在使我全然得勝</a:t>
            </a:r>
            <a:endParaRPr sz="5900" b="1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g279b9e1d61e_0_528"/>
          <p:cNvSpPr txBox="1"/>
          <p:nvPr/>
        </p:nvSpPr>
        <p:spPr>
          <a:xfrm>
            <a:off x="335047" y="5630656"/>
            <a:ext cx="2010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Arial"/>
              <a:buNone/>
            </a:pPr>
            <a:r>
              <a:rPr lang="zh-TW" sz="4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11/11</a:t>
            </a:r>
            <a:endParaRPr sz="43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279b9e1d61e_0_803"/>
          <p:cNvSpPr/>
          <p:nvPr/>
        </p:nvSpPr>
        <p:spPr>
          <a:xfrm>
            <a:off x="3343775" y="409349"/>
            <a:ext cx="5504400" cy="1885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03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充满我</a:t>
            </a:r>
            <a:endParaRPr sz="10300" b="1" i="0" u="none" strike="noStrike" cap="none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279b9e1d61e_0_807"/>
          <p:cNvSpPr/>
          <p:nvPr/>
        </p:nvSpPr>
        <p:spPr>
          <a:xfrm>
            <a:off x="2693466" y="628629"/>
            <a:ext cx="6805200" cy="2554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我的心  惟有袮</a:t>
            </a:r>
            <a:endParaRPr>
              <a:solidFill>
                <a:srgbClr val="FFFF0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我的靈  渴慕袮</a:t>
            </a:r>
            <a:endParaRPr sz="8000" b="1" i="0" u="none" strike="noStrike" cap="none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g279b9e1d61e_0_807"/>
          <p:cNvSpPr txBox="1"/>
          <p:nvPr/>
        </p:nvSpPr>
        <p:spPr>
          <a:xfrm>
            <a:off x="0" y="6257925"/>
            <a:ext cx="1057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2/26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279b9e1d61e_0_812"/>
          <p:cNvSpPr/>
          <p:nvPr/>
        </p:nvSpPr>
        <p:spPr>
          <a:xfrm>
            <a:off x="2693466" y="628629"/>
            <a:ext cx="6805200" cy="2554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我全人  獻給袮</a:t>
            </a:r>
            <a:endParaRPr>
              <a:solidFill>
                <a:srgbClr val="FFFF0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以全心  讚美袮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514" name="Google Shape;514;g279b9e1d61e_0_812"/>
          <p:cNvSpPr txBox="1"/>
          <p:nvPr/>
        </p:nvSpPr>
        <p:spPr>
          <a:xfrm>
            <a:off x="0" y="6257925"/>
            <a:ext cx="1057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3/26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279b9e1d61e_0_817"/>
          <p:cNvSpPr/>
          <p:nvPr/>
        </p:nvSpPr>
        <p:spPr>
          <a:xfrm>
            <a:off x="2693466" y="628629"/>
            <a:ext cx="6805200" cy="2554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舉雙手  敬拜袮</a:t>
            </a:r>
            <a:endParaRPr>
              <a:solidFill>
                <a:srgbClr val="FFFF0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深深說  我愛袮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520" name="Google Shape;520;g279b9e1d61e_0_817"/>
          <p:cNvSpPr txBox="1"/>
          <p:nvPr/>
        </p:nvSpPr>
        <p:spPr>
          <a:xfrm>
            <a:off x="0" y="6257925"/>
            <a:ext cx="1057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4/26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279b9e1d61e_0_822"/>
          <p:cNvSpPr/>
          <p:nvPr/>
        </p:nvSpPr>
        <p:spPr>
          <a:xfrm>
            <a:off x="2693466" y="628629"/>
            <a:ext cx="6805200" cy="2554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我的神  我的主</a:t>
            </a:r>
            <a:endParaRPr>
              <a:solidFill>
                <a:srgbClr val="FFFF0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我渴望  親近袮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526" name="Google Shape;526;g279b9e1d61e_0_822"/>
          <p:cNvSpPr txBox="1"/>
          <p:nvPr/>
        </p:nvSpPr>
        <p:spPr>
          <a:xfrm>
            <a:off x="0" y="6257925"/>
            <a:ext cx="1057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5/26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279b9e1d61e_0_827"/>
          <p:cNvSpPr/>
          <p:nvPr/>
        </p:nvSpPr>
        <p:spPr>
          <a:xfrm>
            <a:off x="2693466" y="628629"/>
            <a:ext cx="6805200" cy="2554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充滿我  澆灌我</a:t>
            </a:r>
            <a:endParaRPr>
              <a:solidFill>
                <a:srgbClr val="FFFF0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使我靈  得滿溢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532" name="Google Shape;532;g279b9e1d61e_0_827"/>
          <p:cNvSpPr txBox="1"/>
          <p:nvPr/>
        </p:nvSpPr>
        <p:spPr>
          <a:xfrm>
            <a:off x="0" y="6257925"/>
            <a:ext cx="1057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6/26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279b9e1d61e_0_832"/>
          <p:cNvSpPr/>
          <p:nvPr/>
        </p:nvSpPr>
        <p:spPr>
          <a:xfrm>
            <a:off x="2693466" y="628629"/>
            <a:ext cx="6805200" cy="2554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充滿我  潔淨我</a:t>
            </a:r>
            <a:endParaRPr>
              <a:solidFill>
                <a:srgbClr val="FFFF0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更新我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538" name="Google Shape;538;g279b9e1d61e_0_832"/>
          <p:cNvSpPr txBox="1"/>
          <p:nvPr/>
        </p:nvSpPr>
        <p:spPr>
          <a:xfrm>
            <a:off x="0" y="6257925"/>
            <a:ext cx="1057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7/26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279b9e1d61e_0_837"/>
          <p:cNvSpPr/>
          <p:nvPr/>
        </p:nvSpPr>
        <p:spPr>
          <a:xfrm>
            <a:off x="2412941" y="628629"/>
            <a:ext cx="7366200" cy="2554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充滿我  滋潤我</a:t>
            </a:r>
            <a:endParaRPr>
              <a:solidFill>
                <a:srgbClr val="FFFF0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讓袮愛來圍繞我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544" name="Google Shape;544;g279b9e1d61e_0_837"/>
          <p:cNvSpPr txBox="1"/>
          <p:nvPr/>
        </p:nvSpPr>
        <p:spPr>
          <a:xfrm>
            <a:off x="0" y="6257925"/>
            <a:ext cx="1057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8/26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279b9e1d61e_0_842"/>
          <p:cNvSpPr/>
          <p:nvPr/>
        </p:nvSpPr>
        <p:spPr>
          <a:xfrm>
            <a:off x="2693466" y="628629"/>
            <a:ext cx="6805200" cy="2554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我一生  我一世</a:t>
            </a:r>
            <a:endParaRPr>
              <a:solidFill>
                <a:srgbClr val="FFFF0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屬於袮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550" name="Google Shape;550;g279b9e1d61e_0_842"/>
          <p:cNvSpPr txBox="1"/>
          <p:nvPr/>
        </p:nvSpPr>
        <p:spPr>
          <a:xfrm>
            <a:off x="0" y="6257925"/>
            <a:ext cx="1057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9/26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279b9e1d61e_0_847"/>
          <p:cNvSpPr/>
          <p:nvPr/>
        </p:nvSpPr>
        <p:spPr>
          <a:xfrm>
            <a:off x="2332225" y="628625"/>
            <a:ext cx="7527600" cy="2554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我的心  </a:t>
            </a:r>
            <a:r>
              <a:rPr lang="zh-TW" sz="80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唯</a:t>
            </a: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有袮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我的靈  渴慕袮</a:t>
            </a:r>
            <a:endParaRPr sz="8000" b="1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556" name="Google Shape;556;g279b9e1d61e_0_847"/>
          <p:cNvSpPr txBox="1"/>
          <p:nvPr/>
        </p:nvSpPr>
        <p:spPr>
          <a:xfrm>
            <a:off x="0" y="6286499"/>
            <a:ext cx="12096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10/26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279b9e1d61e_0_852"/>
          <p:cNvSpPr/>
          <p:nvPr/>
        </p:nvSpPr>
        <p:spPr>
          <a:xfrm>
            <a:off x="2075974" y="628625"/>
            <a:ext cx="8040300" cy="2554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我全人  獻給袮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以全心  讚美袮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562" name="Google Shape;562;g279b9e1d61e_0_852"/>
          <p:cNvSpPr txBox="1"/>
          <p:nvPr/>
        </p:nvSpPr>
        <p:spPr>
          <a:xfrm>
            <a:off x="0" y="6257925"/>
            <a:ext cx="12954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11/26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279b9e1d61e_0_857"/>
          <p:cNvSpPr/>
          <p:nvPr/>
        </p:nvSpPr>
        <p:spPr>
          <a:xfrm>
            <a:off x="2112574" y="628625"/>
            <a:ext cx="7967100" cy="2554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舉雙手  敬拜袮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深深說  我愛袮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568" name="Google Shape;568;g279b9e1d61e_0_857"/>
          <p:cNvSpPr txBox="1"/>
          <p:nvPr/>
        </p:nvSpPr>
        <p:spPr>
          <a:xfrm>
            <a:off x="0" y="6257925"/>
            <a:ext cx="12384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12/26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279b9e1d61e_0_862"/>
          <p:cNvSpPr/>
          <p:nvPr/>
        </p:nvSpPr>
        <p:spPr>
          <a:xfrm>
            <a:off x="2002749" y="628625"/>
            <a:ext cx="8186700" cy="2554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我的神  我的主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我渴望  親近袮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574" name="Google Shape;574;g279b9e1d61e_0_862"/>
          <p:cNvSpPr txBox="1"/>
          <p:nvPr/>
        </p:nvSpPr>
        <p:spPr>
          <a:xfrm>
            <a:off x="0" y="6257925"/>
            <a:ext cx="1200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13/26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279b9e1d61e_0_867"/>
          <p:cNvSpPr/>
          <p:nvPr/>
        </p:nvSpPr>
        <p:spPr>
          <a:xfrm>
            <a:off x="2161374" y="628625"/>
            <a:ext cx="7869300" cy="2554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充滿我  澆灌我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使我靈  得滿溢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580" name="Google Shape;580;g279b9e1d61e_0_867"/>
          <p:cNvSpPr txBox="1"/>
          <p:nvPr/>
        </p:nvSpPr>
        <p:spPr>
          <a:xfrm>
            <a:off x="9525" y="6273225"/>
            <a:ext cx="1200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14/26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279b9e1d61e_0_872"/>
          <p:cNvSpPr/>
          <p:nvPr/>
        </p:nvSpPr>
        <p:spPr>
          <a:xfrm>
            <a:off x="2271200" y="628625"/>
            <a:ext cx="7649700" cy="2554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充滿我  潔淨我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更新我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586" name="Google Shape;586;g279b9e1d61e_0_872"/>
          <p:cNvSpPr txBox="1"/>
          <p:nvPr/>
        </p:nvSpPr>
        <p:spPr>
          <a:xfrm>
            <a:off x="0" y="6257925"/>
            <a:ext cx="1228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15/26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279b9e1d61e_0_877"/>
          <p:cNvSpPr/>
          <p:nvPr/>
        </p:nvSpPr>
        <p:spPr>
          <a:xfrm>
            <a:off x="2412941" y="628629"/>
            <a:ext cx="7366200" cy="2554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充滿我  滋潤我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讓袮愛來圍繞我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592" name="Google Shape;592;g279b9e1d61e_0_877"/>
          <p:cNvSpPr txBox="1"/>
          <p:nvPr/>
        </p:nvSpPr>
        <p:spPr>
          <a:xfrm>
            <a:off x="0" y="6257925"/>
            <a:ext cx="12096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16/26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279b9e1d61e_0_882"/>
          <p:cNvSpPr/>
          <p:nvPr/>
        </p:nvSpPr>
        <p:spPr>
          <a:xfrm>
            <a:off x="2344425" y="628625"/>
            <a:ext cx="7503300" cy="2554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我一生  我一世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屬於袮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598" name="Google Shape;598;g279b9e1d61e_0_882"/>
          <p:cNvSpPr txBox="1"/>
          <p:nvPr/>
        </p:nvSpPr>
        <p:spPr>
          <a:xfrm>
            <a:off x="0" y="6315075"/>
            <a:ext cx="11907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17/26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279b9e1d61e_0_887"/>
          <p:cNvSpPr/>
          <p:nvPr/>
        </p:nvSpPr>
        <p:spPr>
          <a:xfrm>
            <a:off x="2283425" y="628625"/>
            <a:ext cx="7625400" cy="2554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充滿我  澆灌我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使我靈  得滿溢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604" name="Google Shape;604;g279b9e1d61e_0_887"/>
          <p:cNvSpPr txBox="1"/>
          <p:nvPr/>
        </p:nvSpPr>
        <p:spPr>
          <a:xfrm>
            <a:off x="0" y="6257925"/>
            <a:ext cx="1200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18/26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279b9e1d61e_0_892"/>
          <p:cNvSpPr/>
          <p:nvPr/>
        </p:nvSpPr>
        <p:spPr>
          <a:xfrm>
            <a:off x="2271200" y="628625"/>
            <a:ext cx="7649700" cy="2554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充滿我  潔淨我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更新我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610" name="Google Shape;610;g279b9e1d61e_0_892"/>
          <p:cNvSpPr txBox="1"/>
          <p:nvPr/>
        </p:nvSpPr>
        <p:spPr>
          <a:xfrm>
            <a:off x="0" y="6257925"/>
            <a:ext cx="1219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19/26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279b9e1d61e_0_897"/>
          <p:cNvSpPr/>
          <p:nvPr/>
        </p:nvSpPr>
        <p:spPr>
          <a:xfrm>
            <a:off x="2246750" y="628625"/>
            <a:ext cx="7698600" cy="2554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充滿我  滋潤我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讓袮愛來圍繞我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616" name="Google Shape;616;g279b9e1d61e_0_897"/>
          <p:cNvSpPr txBox="1"/>
          <p:nvPr/>
        </p:nvSpPr>
        <p:spPr>
          <a:xfrm>
            <a:off x="0" y="6257925"/>
            <a:ext cx="12096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20/26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279b9e1d61e_0_902"/>
          <p:cNvSpPr/>
          <p:nvPr/>
        </p:nvSpPr>
        <p:spPr>
          <a:xfrm>
            <a:off x="1990549" y="628625"/>
            <a:ext cx="8211000" cy="2554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我一生  我一世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屬於袮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622" name="Google Shape;622;g279b9e1d61e_0_902"/>
          <p:cNvSpPr txBox="1"/>
          <p:nvPr/>
        </p:nvSpPr>
        <p:spPr>
          <a:xfrm>
            <a:off x="0" y="6257925"/>
            <a:ext cx="12096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21/26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279b9e1d61e_0_907"/>
          <p:cNvSpPr/>
          <p:nvPr/>
        </p:nvSpPr>
        <p:spPr>
          <a:xfrm>
            <a:off x="2356700" y="628625"/>
            <a:ext cx="7478700" cy="2554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充滿我  澆灌我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使我靈  得滿溢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628" name="Google Shape;628;g279b9e1d61e_0_907"/>
          <p:cNvSpPr txBox="1"/>
          <p:nvPr/>
        </p:nvSpPr>
        <p:spPr>
          <a:xfrm>
            <a:off x="-1" y="6305549"/>
            <a:ext cx="1228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22/26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279b9e1d61e_0_912"/>
          <p:cNvSpPr/>
          <p:nvPr/>
        </p:nvSpPr>
        <p:spPr>
          <a:xfrm>
            <a:off x="2234475" y="628625"/>
            <a:ext cx="7723200" cy="2554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充滿我  潔淨我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更新我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634" name="Google Shape;634;g279b9e1d61e_0_912"/>
          <p:cNvSpPr txBox="1"/>
          <p:nvPr/>
        </p:nvSpPr>
        <p:spPr>
          <a:xfrm>
            <a:off x="0" y="6257925"/>
            <a:ext cx="12384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23/26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279b9e1d61e_0_917"/>
          <p:cNvSpPr/>
          <p:nvPr/>
        </p:nvSpPr>
        <p:spPr>
          <a:xfrm>
            <a:off x="2412941" y="628629"/>
            <a:ext cx="7366200" cy="2554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充滿我  滋潤我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讓袮愛來圍繞我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640" name="Google Shape;640;g279b9e1d61e_0_917"/>
          <p:cNvSpPr txBox="1"/>
          <p:nvPr/>
        </p:nvSpPr>
        <p:spPr>
          <a:xfrm>
            <a:off x="0" y="6257925"/>
            <a:ext cx="1219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24/26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279b9e1d61e_0_922"/>
          <p:cNvSpPr/>
          <p:nvPr/>
        </p:nvSpPr>
        <p:spPr>
          <a:xfrm>
            <a:off x="2283425" y="628625"/>
            <a:ext cx="7625400" cy="2554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我一生  我一世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屬於袮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646" name="Google Shape;646;g279b9e1d61e_0_922"/>
          <p:cNvSpPr txBox="1"/>
          <p:nvPr/>
        </p:nvSpPr>
        <p:spPr>
          <a:xfrm>
            <a:off x="0" y="6257925"/>
            <a:ext cx="1219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25/26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279b9e1d61e_0_927"/>
          <p:cNvSpPr/>
          <p:nvPr/>
        </p:nvSpPr>
        <p:spPr>
          <a:xfrm>
            <a:off x="2234600" y="628625"/>
            <a:ext cx="7722900" cy="2554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我一生  我一世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Calibri"/>
              <a:buNone/>
            </a:pPr>
            <a:r>
              <a:rPr lang="zh-TW" sz="80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屬於袮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652" name="Google Shape;652;g279b9e1d61e_0_927"/>
          <p:cNvSpPr txBox="1"/>
          <p:nvPr/>
        </p:nvSpPr>
        <p:spPr>
          <a:xfrm>
            <a:off x="-9525" y="6286500"/>
            <a:ext cx="12096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26/26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279b9e1d61e_0_1013"/>
          <p:cNvSpPr txBox="1">
            <a:spLocks noGrp="1"/>
          </p:cNvSpPr>
          <p:nvPr>
            <p:ph type="ctrTitle"/>
          </p:nvPr>
        </p:nvSpPr>
        <p:spPr>
          <a:xfrm>
            <a:off x="1098697" y="236278"/>
            <a:ext cx="10512000" cy="235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None/>
            </a:pPr>
            <a:r>
              <a:rPr lang="zh-TW" sz="96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自耶穌來住在我心</a:t>
            </a:r>
            <a:endParaRPr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279b9e1d61e_0_1017"/>
          <p:cNvSpPr txBox="1">
            <a:spLocks noGrp="1"/>
          </p:cNvSpPr>
          <p:nvPr>
            <p:ph type="ctrTitle"/>
          </p:nvPr>
        </p:nvSpPr>
        <p:spPr>
          <a:xfrm>
            <a:off x="0" y="-2"/>
            <a:ext cx="12192000" cy="5643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72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我生命已有了真奇妙的改變 </a:t>
            </a: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72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自耶穌來住在我心！</a:t>
            </a: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72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我久慕的亮光今照耀我魂間 </a:t>
            </a: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72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自耶穌來住在我心！</a:t>
            </a: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663" name="Google Shape;663;g279b9e1d61e_0_1017"/>
          <p:cNvSpPr txBox="1">
            <a:spLocks noGrp="1"/>
          </p:cNvSpPr>
          <p:nvPr>
            <p:ph type="subTitle" idx="1"/>
          </p:nvPr>
        </p:nvSpPr>
        <p:spPr>
          <a:xfrm>
            <a:off x="0" y="6052630"/>
            <a:ext cx="1968900" cy="8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zh-TW" sz="3600">
                <a:latin typeface="Arial"/>
                <a:ea typeface="Arial"/>
                <a:cs typeface="Arial"/>
                <a:sym typeface="Arial"/>
              </a:rPr>
              <a:t>1/7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279b9e1d61e_0_1022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12192000" cy="5228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72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自耶穌來住在我心 </a:t>
            </a: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72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自耶穌來住在我心 </a:t>
            </a: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72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喜樂潮溢我魂如海濤浪滾滾 </a:t>
            </a: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72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自耶穌來住在我心</a:t>
            </a: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669" name="Google Shape;669;g279b9e1d61e_0_1022"/>
          <p:cNvSpPr txBox="1">
            <a:spLocks noGrp="1"/>
          </p:cNvSpPr>
          <p:nvPr>
            <p:ph type="subTitle" idx="1"/>
          </p:nvPr>
        </p:nvSpPr>
        <p:spPr>
          <a:xfrm>
            <a:off x="0" y="6052630"/>
            <a:ext cx="1968900" cy="8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zh-TW" sz="3600">
                <a:latin typeface="Arial"/>
                <a:ea typeface="Arial"/>
                <a:cs typeface="Arial"/>
                <a:sym typeface="Arial"/>
              </a:rPr>
              <a:t>2/7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279b9e1d61e_0_1027"/>
          <p:cNvSpPr txBox="1">
            <a:spLocks noGrp="1"/>
          </p:cNvSpPr>
          <p:nvPr>
            <p:ph type="ctrTitle"/>
          </p:nvPr>
        </p:nvSpPr>
        <p:spPr>
          <a:xfrm>
            <a:off x="0" y="414339"/>
            <a:ext cx="12192000" cy="5027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72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我已停止流蕩不再入那迷途 </a:t>
            </a: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72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自耶穌來住在我心！</a:t>
            </a: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72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我的罪雖眾多主寶血已抹塗 </a:t>
            </a: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72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自耶穌來住在我心！</a:t>
            </a: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675" name="Google Shape;675;g279b9e1d61e_0_1027"/>
          <p:cNvSpPr txBox="1">
            <a:spLocks noGrp="1"/>
          </p:cNvSpPr>
          <p:nvPr>
            <p:ph type="subTitle" idx="1"/>
          </p:nvPr>
        </p:nvSpPr>
        <p:spPr>
          <a:xfrm>
            <a:off x="0" y="6052630"/>
            <a:ext cx="1968900" cy="8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zh-TW" sz="3600">
                <a:latin typeface="Arial"/>
                <a:ea typeface="Arial"/>
                <a:cs typeface="Arial"/>
                <a:sym typeface="Arial"/>
              </a:rPr>
              <a:t>3/7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279b9e1d61e_0_1032"/>
          <p:cNvSpPr txBox="1">
            <a:spLocks noGrp="1"/>
          </p:cNvSpPr>
          <p:nvPr>
            <p:ph type="ctrTitle"/>
          </p:nvPr>
        </p:nvSpPr>
        <p:spPr>
          <a:xfrm>
            <a:off x="0" y="585787"/>
            <a:ext cx="12192000" cy="4971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72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自耶穌來住在我心 </a:t>
            </a: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72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自耶穌來住在我心 </a:t>
            </a: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72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喜樂潮溢我魂如海濤浪滾滾 </a:t>
            </a: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72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自耶穌來住在我心</a:t>
            </a: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681" name="Google Shape;681;g279b9e1d61e_0_1032"/>
          <p:cNvSpPr txBox="1">
            <a:spLocks noGrp="1"/>
          </p:cNvSpPr>
          <p:nvPr>
            <p:ph type="subTitle" idx="1"/>
          </p:nvPr>
        </p:nvSpPr>
        <p:spPr>
          <a:xfrm>
            <a:off x="0" y="6052630"/>
            <a:ext cx="1968900" cy="8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zh-TW" sz="3600">
                <a:latin typeface="Arial"/>
                <a:ea typeface="Arial"/>
                <a:cs typeface="Arial"/>
                <a:sym typeface="Arial"/>
              </a:rPr>
              <a:t>4/7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279b9e1d61e_0_1037"/>
          <p:cNvSpPr txBox="1">
            <a:spLocks noGrp="1"/>
          </p:cNvSpPr>
          <p:nvPr>
            <p:ph type="ctrTitle"/>
          </p:nvPr>
        </p:nvSpPr>
        <p:spPr>
          <a:xfrm>
            <a:off x="0" y="671522"/>
            <a:ext cx="12192000" cy="5029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72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我深知與救主將永住那美城 </a:t>
            </a: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72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自耶穌來住在我心！</a:t>
            </a: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72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我心中充滿喜樂勇敢往前行 </a:t>
            </a: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72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自耶穌來住在我心！</a:t>
            </a: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687" name="Google Shape;687;g279b9e1d61e_0_1037"/>
          <p:cNvSpPr txBox="1">
            <a:spLocks noGrp="1"/>
          </p:cNvSpPr>
          <p:nvPr>
            <p:ph type="subTitle" idx="1"/>
          </p:nvPr>
        </p:nvSpPr>
        <p:spPr>
          <a:xfrm>
            <a:off x="0" y="6052630"/>
            <a:ext cx="1968900" cy="8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zh-TW" sz="36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5/7</a:t>
            </a:r>
            <a:endParaRPr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279b9e1d61e_0_1042"/>
          <p:cNvSpPr txBox="1">
            <a:spLocks noGrp="1"/>
          </p:cNvSpPr>
          <p:nvPr>
            <p:ph type="ctrTitle"/>
          </p:nvPr>
        </p:nvSpPr>
        <p:spPr>
          <a:xfrm>
            <a:off x="0" y="3429000"/>
            <a:ext cx="12192000" cy="23523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72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自耶穌來住在我心 </a:t>
            </a: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72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自耶穌來住在我心 </a:t>
            </a: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693" name="Google Shape;693;g279b9e1d61e_0_1042"/>
          <p:cNvSpPr txBox="1">
            <a:spLocks noGrp="1"/>
          </p:cNvSpPr>
          <p:nvPr>
            <p:ph type="subTitle" idx="1"/>
          </p:nvPr>
        </p:nvSpPr>
        <p:spPr>
          <a:xfrm>
            <a:off x="0" y="6052630"/>
            <a:ext cx="1968900" cy="8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zh-TW" sz="36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6/7</a:t>
            </a:r>
            <a:endParaRPr sz="36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279b9e1d61e_0_1047"/>
          <p:cNvSpPr txBox="1">
            <a:spLocks noGrp="1"/>
          </p:cNvSpPr>
          <p:nvPr>
            <p:ph type="ctrTitle"/>
          </p:nvPr>
        </p:nvSpPr>
        <p:spPr>
          <a:xfrm>
            <a:off x="-58239" y="1943929"/>
            <a:ext cx="12192000" cy="23523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72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喜樂潮溢我魂如海濤浪滾滾 </a:t>
            </a: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72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自耶穌來住在我心 </a:t>
            </a:r>
            <a:endParaRPr sz="72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699" name="Google Shape;699;g279b9e1d61e_0_1047"/>
          <p:cNvSpPr txBox="1">
            <a:spLocks noGrp="1"/>
          </p:cNvSpPr>
          <p:nvPr>
            <p:ph type="subTitle" idx="1"/>
          </p:nvPr>
        </p:nvSpPr>
        <p:spPr>
          <a:xfrm>
            <a:off x="0" y="6052630"/>
            <a:ext cx="1968900" cy="8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zh-TW" sz="36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7/7</a:t>
            </a:r>
            <a:endParaRPr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43"/>
          <p:cNvSpPr/>
          <p:nvPr/>
        </p:nvSpPr>
        <p:spPr>
          <a:xfrm>
            <a:off x="5667984" y="1084738"/>
            <a:ext cx="6524017" cy="1600439"/>
          </a:xfrm>
          <a:prstGeom prst="rect">
            <a:avLst/>
          </a:prstGeom>
          <a:noFill/>
          <a:ln>
            <a:noFill/>
          </a:ln>
          <a:effectLst>
            <a:outerShdw sx="1000" sy="1000" algn="ctr" rotWithShape="0">
              <a:schemeClr val="dk1"/>
            </a:outerShdw>
          </a:effectLst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</a:pPr>
            <a:r>
              <a:rPr lang="zh-TW" sz="9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禱     告</a:t>
            </a:r>
            <a:endParaRPr sz="9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44"/>
          <p:cNvSpPr txBox="1"/>
          <p:nvPr/>
        </p:nvSpPr>
        <p:spPr>
          <a:xfrm>
            <a:off x="0" y="421401"/>
            <a:ext cx="12192000" cy="8838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lang="zh-TW" sz="4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主禱文</a:t>
            </a: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endParaRPr sz="1867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Times New Roman"/>
              <a:buNone/>
            </a:pPr>
            <a:r>
              <a:rPr lang="zh-TW" sz="42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我們在天上的父  </a:t>
            </a: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Times New Roman"/>
              <a:buNone/>
            </a:pPr>
            <a:r>
              <a:rPr lang="zh-TW" sz="42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願人都尊祢的名為聖  願祢的國降臨</a:t>
            </a: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Times New Roman"/>
              <a:buNone/>
            </a:pPr>
            <a:r>
              <a:rPr lang="zh-TW" sz="42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願祢的旨意行在地上  如同行在天上</a:t>
            </a: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Times New Roman"/>
              <a:buNone/>
            </a:pPr>
            <a:r>
              <a:rPr lang="zh-TW" sz="42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我們日用的飲食  今日賜給我們</a:t>
            </a: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Times New Roman"/>
              <a:buNone/>
            </a:pPr>
            <a:r>
              <a:rPr lang="zh-TW" sz="42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免我們的債  如同我們免了人的債</a:t>
            </a: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Times New Roman"/>
              <a:buNone/>
            </a:pPr>
            <a:r>
              <a:rPr lang="zh-TW" sz="42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不叫我們遇見試探  救我們脫離兇惡</a:t>
            </a:r>
            <a:br>
              <a:rPr lang="zh-TW" sz="42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zh-TW" sz="42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因為國度  權柄  榮耀  全是祢的  直到永遠  阿們！</a:t>
            </a: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44"/>
          <p:cNvSpPr txBox="1"/>
          <p:nvPr/>
        </p:nvSpPr>
        <p:spPr>
          <a:xfrm>
            <a:off x="5414867" y="0"/>
            <a:ext cx="6777200" cy="8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zh-TW" sz="3733" b="1" i="0" u="none" strike="noStrike" cap="none">
                <a:solidFill>
                  <a:srgbClr val="FFFFFF"/>
                </a:solidFill>
                <a:latin typeface="KaiTi"/>
                <a:ea typeface="KaiTi"/>
                <a:cs typeface="KaiTi"/>
                <a:sym typeface="KaiTi"/>
              </a:rPr>
              <a:t>馬太福音 6﹕9-13</a:t>
            </a:r>
            <a:endParaRPr sz="2489" b="0" i="0" u="none" strike="noStrike" cap="none">
              <a:solidFill>
                <a:srgbClr val="000000"/>
              </a:solidFill>
              <a:latin typeface="KaiTi"/>
              <a:ea typeface="KaiTi"/>
              <a:cs typeface="KaiTi"/>
              <a:sym typeface="KaiT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63"/>
          <p:cNvSpPr/>
          <p:nvPr/>
        </p:nvSpPr>
        <p:spPr>
          <a:xfrm>
            <a:off x="0" y="1449009"/>
            <a:ext cx="12192000" cy="2764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SimSun"/>
              <a:buNone/>
            </a:pPr>
            <a:r>
              <a:rPr lang="zh-TW" sz="5600" b="1" i="0" u="none" strike="noStrike" cap="none" dirty="0">
                <a:solidFill>
                  <a:srgbClr val="FFFFFF"/>
                </a:solidFill>
                <a:latin typeface="SimSun"/>
                <a:ea typeface="SimSun"/>
                <a:cs typeface="SimSun"/>
                <a:sym typeface="SimSun"/>
              </a:rPr>
              <a:t>读  经</a:t>
            </a:r>
            <a:endParaRPr sz="5600" b="1" i="0" u="none" strike="noStrike" cap="none" dirty="0">
              <a:solidFill>
                <a:srgbClr val="FFFFFF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endParaRPr sz="5600" b="1" i="0" u="none" strike="noStrike" cap="none" dirty="0">
              <a:solidFill>
                <a:srgbClr val="FFFFFF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FFFFFF"/>
              </a:buClr>
              <a:buSzPts val="2400"/>
              <a:buFont typeface="SimSun"/>
              <a:buNone/>
            </a:pPr>
            <a:r>
              <a:rPr lang="zh-CN" altLang="en-US" sz="5600" b="1" i="0" u="none" strike="noStrike" cap="none" dirty="0">
                <a:solidFill>
                  <a:srgbClr val="FFFFFF"/>
                </a:solidFill>
                <a:latin typeface="SimSun"/>
                <a:ea typeface="SimSun"/>
                <a:cs typeface="SimSun"/>
                <a:sym typeface="SimSun"/>
              </a:rPr>
              <a:t>詩篇</a:t>
            </a:r>
            <a:r>
              <a:rPr lang="zh-TW" sz="5600" b="1" i="0" u="none" strike="noStrike" cap="none" dirty="0">
                <a:solidFill>
                  <a:srgbClr val="FFFFFF"/>
                </a:solidFill>
                <a:latin typeface="SimSun"/>
                <a:ea typeface="SimSun"/>
                <a:cs typeface="SimSun"/>
                <a:sym typeface="SimSun"/>
              </a:rPr>
              <a:t> </a:t>
            </a:r>
            <a:r>
              <a:rPr lang="en-US" altLang="zh-TW" sz="5600" b="1" i="0" u="none" strike="noStrike" cap="none" dirty="0">
                <a:solidFill>
                  <a:srgbClr val="FFFFFF"/>
                </a:solidFill>
                <a:latin typeface="SimSun"/>
                <a:ea typeface="SimSun"/>
                <a:cs typeface="SimSun"/>
                <a:sym typeface="SimSun"/>
              </a:rPr>
              <a:t>73</a:t>
            </a:r>
            <a:endParaRPr sz="5600" b="1" i="0" u="none" strike="noStrike" cap="none" dirty="0">
              <a:solidFill>
                <a:srgbClr val="FFFFFF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39207-618B-1749-8C12-9F4614636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5E041E-2104-6E41-8BE9-8DACAE2D532E}"/>
              </a:ext>
            </a:extLst>
          </p:cNvPr>
          <p:cNvSpPr txBox="1"/>
          <p:nvPr/>
        </p:nvSpPr>
        <p:spPr>
          <a:xfrm>
            <a:off x="342900" y="68190"/>
            <a:ext cx="1169783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詩篇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73:1-6</a:t>
            </a:r>
            <a:b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b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（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亞薩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的詩。）神實在恩待以色列那些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清心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的人！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至於我，我的腳幾乎失閃；我的腳險些滑跌。我見惡人和狂傲人享平安就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心懷不平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。</a:t>
            </a: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他們死的時候沒有疼痛；他們的力氣卻也壯實。他們不像別人受苦，也不像別人遭災。所以，驕傲如鏈子戴在他們的項上；強暴像衣裳遮住他們的身體。</a:t>
            </a:r>
            <a:endParaRPr kumimoji="0" lang="zh-TW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75854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39207-618B-1749-8C12-9F4614636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5E041E-2104-6E41-8BE9-8DACAE2D532E}"/>
              </a:ext>
            </a:extLst>
          </p:cNvPr>
          <p:cNvSpPr txBox="1"/>
          <p:nvPr/>
        </p:nvSpPr>
        <p:spPr>
          <a:xfrm>
            <a:off x="342900" y="68190"/>
            <a:ext cx="1169783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                                                                           詩篇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73:7-12</a:t>
            </a:r>
            <a:b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b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他們的眼睛因體胖而凸出；他們所得的，過於心裡所想的。他們譏笑人，憑惡意說欺壓人的話；他們說話自高。他們的口褻瀆上天；他們的舌毀謗全地。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所以神的民歸到這裡，喝盡了滿杯的苦水。</a:t>
            </a: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他們說：「神怎能曉得？至高者豈有知識呢？看哪，這就是惡人；他們既是常享安逸，財寶便加增。」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BBAECC-9ABE-1D57-E2FC-6BB47961D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2635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39207-618B-1749-8C12-9F4614636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5E041E-2104-6E41-8BE9-8DACAE2D532E}"/>
              </a:ext>
            </a:extLst>
          </p:cNvPr>
          <p:cNvSpPr txBox="1"/>
          <p:nvPr/>
        </p:nvSpPr>
        <p:spPr>
          <a:xfrm>
            <a:off x="342900" y="68190"/>
            <a:ext cx="1169783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                                                                         詩篇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73:13-16</a:t>
            </a:r>
            <a:b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b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我實在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徒然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潔淨了我的心，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徒然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洗手表明無辜。</a:t>
            </a:r>
            <a:b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endParaRPr kumimoji="0" lang="zh-TW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因為，我終日遭災難；每早晨受懲治。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我若說，我要這樣講，這就是以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奸詐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待你的眾子。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我思索怎能明白這事，眼看實係為難，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C8FCB4-5558-A235-05B9-12A7DEF6C2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2237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39207-618B-1749-8C12-9F4614636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650B9CB-93BA-EB41-846B-745CEC3B48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35E041E-2104-6E41-8BE9-8DACAE2D532E}"/>
              </a:ext>
            </a:extLst>
          </p:cNvPr>
          <p:cNvSpPr txBox="1"/>
          <p:nvPr/>
        </p:nvSpPr>
        <p:spPr>
          <a:xfrm>
            <a:off x="342900" y="68190"/>
            <a:ext cx="1169783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                                                                         詩篇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73:17-22</a:t>
            </a:r>
            <a:b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b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等我進了神的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聖所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，思想他們的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結局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。你實在把他們安在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滑地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，使他們掉在沉淪之中。他們轉眼之間成了何等的荒涼！他們被驚恐滅盡了。人睡醒了，怎樣看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夢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；主啊，你醒了也必照樣輕看他們的影像。</a:t>
            </a: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因而，我心裡發酸，肺腑被刺。我這樣愚昧無知，在你面前如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畜類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一般。</a:t>
            </a:r>
          </a:p>
        </p:txBody>
      </p:sp>
    </p:spTree>
    <p:extLst>
      <p:ext uri="{BB962C8B-B14F-4D97-AF65-F5344CB8AC3E}">
        <p14:creationId xmlns:p14="http://schemas.microsoft.com/office/powerpoint/2010/main" val="3475808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39207-618B-1749-8C12-9F4614636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5E041E-2104-6E41-8BE9-8DACAE2D532E}"/>
              </a:ext>
            </a:extLst>
          </p:cNvPr>
          <p:cNvSpPr txBox="1"/>
          <p:nvPr/>
        </p:nvSpPr>
        <p:spPr>
          <a:xfrm>
            <a:off x="342900" y="68190"/>
            <a:ext cx="11697831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                                                                         詩篇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73:23-26</a:t>
            </a:r>
            <a:b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1</a:t>
            </a:r>
            <a:b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然而，我常與你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同在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；你攙著我的右手。</a:t>
            </a: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你要以你的訓言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引導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我，以後必接我到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榮耀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裡。</a:t>
            </a: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除你以外，在天上我有誰呢？除你以外，在地上我也沒有所愛慕的。我的肉體和我的心腸衰殘；但神是我心裡的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力量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，又是我的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福分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，直到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永遠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。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31C124-6E70-61BF-F513-27FC27E1A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066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39207-618B-1749-8C12-9F4614636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5E041E-2104-6E41-8BE9-8DACAE2D532E}"/>
              </a:ext>
            </a:extLst>
          </p:cNvPr>
          <p:cNvSpPr txBox="1"/>
          <p:nvPr/>
        </p:nvSpPr>
        <p:spPr>
          <a:xfrm>
            <a:off x="342900" y="68190"/>
            <a:ext cx="11697831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                                                                         詩篇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73:27-28</a:t>
            </a:r>
            <a:b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1</a:t>
            </a:r>
            <a:b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遠離你的，必要死亡；</a:t>
            </a: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凡離棄你行邪淫的，你都滅絕了。</a:t>
            </a: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但我親近神是於我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有益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；我以主耶和華為我的避難所，好叫我述說你一切的作為。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263945-8C05-90BA-5053-07163CE3D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265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person lying in the grass">
            <a:extLst>
              <a:ext uri="{FF2B5EF4-FFF2-40B4-BE49-F238E27FC236}">
                <a16:creationId xmlns:a16="http://schemas.microsoft.com/office/drawing/2014/main" id="{DA7998A6-FFAD-A0D6-F4D8-B1417C190F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t="7822" b="7822"/>
          <a:stretch>
            <a:fillRect/>
          </a:stretch>
        </p:blipFill>
        <p:spPr/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3EC6DDB-CC59-401B-8B8D-769C5AB258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697923"/>
            <a:ext cx="914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CB6806-0B0A-28A3-9D40-47A5E435F497}"/>
              </a:ext>
            </a:extLst>
          </p:cNvPr>
          <p:cNvSpPr txBox="1"/>
          <p:nvPr/>
        </p:nvSpPr>
        <p:spPr>
          <a:xfrm>
            <a:off x="979714" y="5178489"/>
            <a:ext cx="5952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《</a:t>
            </a:r>
            <a:r>
              <a:rPr kumimoji="0" lang="zh-TW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敬虔有什麼用</a:t>
            </a:r>
            <a:r>
              <a:rPr kumimoji="0" lang="en-US" altLang="zh-TW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?</a:t>
            </a:r>
            <a:r>
              <a:rPr kumimoji="0" lang="zh-TW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</a:t>
            </a:r>
            <a:r>
              <a:rPr kumimoji="0" lang="en-US" altLang="zh-TW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》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詩篇</a:t>
            </a:r>
            <a:r>
              <a:rPr kumimoji="0" lang="en-US" altLang="zh-TW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73</a:t>
            </a:r>
            <a:r>
              <a:rPr kumimoji="0" lang="zh-TW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篇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41721E4-ACB4-A9CE-4993-CCAB67B733F9}"/>
              </a:ext>
            </a:extLst>
          </p:cNvPr>
          <p:cNvSpPr txBox="1"/>
          <p:nvPr/>
        </p:nvSpPr>
        <p:spPr>
          <a:xfrm>
            <a:off x="805544" y="3576733"/>
            <a:ext cx="75453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神啊，我想躺平了</a:t>
            </a:r>
            <a:r>
              <a:rPr kumimoji="0" lang="en-US" altLang="zh-TW" sz="6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!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06946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0">
            <a:extLst>
              <a:ext uri="{FF2B5EF4-FFF2-40B4-BE49-F238E27FC236}">
                <a16:creationId xmlns:a16="http://schemas.microsoft.com/office/drawing/2014/main" id="{0AB225BA-7412-4605-8E8D-5AED2BF56A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ectangle 22">
            <a:extLst>
              <a:ext uri="{FF2B5EF4-FFF2-40B4-BE49-F238E27FC236}">
                <a16:creationId xmlns:a16="http://schemas.microsoft.com/office/drawing/2014/main" id="{604BB9CD-970D-4FE5-B4E3-D651735BF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27000"/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254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E2B3A9-C140-4B5B-AAD1-3B02CC3022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6904" y="2124961"/>
            <a:ext cx="9966960" cy="2552091"/>
          </a:xfrm>
        </p:spPr>
        <p:txBody>
          <a:bodyPr anchor="ctr">
            <a:normAutofit/>
          </a:bodyPr>
          <a:lstStyle/>
          <a:p>
            <a:r>
              <a:rPr lang="zh-TW" altLang="en-US" sz="66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我見惡人和狂傲人享平安</a:t>
            </a:r>
            <a:br>
              <a:rPr lang="en-US" altLang="zh-TW" sz="66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66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就心懷不平</a:t>
            </a:r>
            <a:endParaRPr lang="en-US" sz="6600" b="1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4E0BF1-561A-4E96-A69D-B73A7C472F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9241" y="5048307"/>
            <a:ext cx="11112759" cy="707465"/>
          </a:xfrm>
          <a:ln>
            <a:noFill/>
          </a:ln>
        </p:spPr>
        <p:txBody>
          <a:bodyPr>
            <a:noAutofit/>
          </a:bodyPr>
          <a:lstStyle/>
          <a:p>
            <a:pPr algn="l">
              <a:lnSpc>
                <a:spcPct val="90000"/>
              </a:lnSpc>
              <a:tabLst>
                <a:tab pos="3028950" algn="l"/>
              </a:tabLst>
            </a:pPr>
            <a:r>
              <a:rPr lang="zh-TW" altLang="en-US" sz="36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➀有公理嗎？為什麼惡人得到義人應得的好處呢？</a:t>
            </a:r>
            <a:br>
              <a:rPr lang="en-US" altLang="zh-TW" sz="36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</a:br>
            <a:r>
              <a:rPr lang="zh-TW" altLang="en-US" sz="36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➁有意思嗎？這樣的話我為何還苦苦努力敬虔呢？</a:t>
            </a:r>
            <a:br>
              <a:rPr lang="en-US" altLang="zh-TW" sz="36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</a:br>
            <a:r>
              <a:rPr lang="zh-TW" altLang="en-US" sz="36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➂有不對嗎？我嫉妒不滿，氣憤灰心，幾乎滑跌</a:t>
            </a:r>
            <a:r>
              <a:rPr lang="en-US" altLang="zh-TW" sz="24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…</a:t>
            </a:r>
            <a:endParaRPr lang="en-US" sz="2400" dirty="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j-cs"/>
            </a:endParaRPr>
          </a:p>
        </p:txBody>
      </p:sp>
      <p:sp>
        <p:nvSpPr>
          <p:cNvPr id="31" name="Rectangle 24">
            <a:extLst>
              <a:ext uri="{FF2B5EF4-FFF2-40B4-BE49-F238E27FC236}">
                <a16:creationId xmlns:a16="http://schemas.microsoft.com/office/drawing/2014/main" id="{5E0D6276-8D53-4DDA-A15A-90E0831F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1955749"/>
            <a:ext cx="10222992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26">
            <a:extLst>
              <a:ext uri="{FF2B5EF4-FFF2-40B4-BE49-F238E27FC236}">
                <a16:creationId xmlns:a16="http://schemas.microsoft.com/office/drawing/2014/main" id="{00C150C7-96FB-4EB9-BDF9-212535A60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808342"/>
            <a:ext cx="10222992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8767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0">
            <a:extLst>
              <a:ext uri="{FF2B5EF4-FFF2-40B4-BE49-F238E27FC236}">
                <a16:creationId xmlns:a16="http://schemas.microsoft.com/office/drawing/2014/main" id="{0AB225BA-7412-4605-8E8D-5AED2BF56A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ectangle 22">
            <a:extLst>
              <a:ext uri="{FF2B5EF4-FFF2-40B4-BE49-F238E27FC236}">
                <a16:creationId xmlns:a16="http://schemas.microsoft.com/office/drawing/2014/main" id="{604BB9CD-970D-4FE5-B4E3-D651735BF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27000"/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254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E2B3A9-C140-4B5B-AAD1-3B02CC3022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4528" y="2149015"/>
            <a:ext cx="9966960" cy="2552091"/>
          </a:xfrm>
        </p:spPr>
        <p:txBody>
          <a:bodyPr anchor="ctr">
            <a:normAutofit/>
          </a:bodyPr>
          <a:lstStyle/>
          <a:p>
            <a:r>
              <a:rPr lang="zh-TW" altLang="en-US" sz="66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但我親近神</a:t>
            </a:r>
            <a:br>
              <a:rPr lang="en-US" altLang="zh-TW" sz="66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66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是與我有益</a:t>
            </a:r>
            <a:endParaRPr lang="en-US" sz="6600" b="1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4E0BF1-561A-4E96-A69D-B73A7C472F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13249" y="5015451"/>
            <a:ext cx="8565502" cy="707465"/>
          </a:xfrm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tabLst>
                <a:tab pos="3028950" algn="l"/>
              </a:tabLst>
            </a:pPr>
            <a:r>
              <a:rPr lang="zh-TW" altLang="en-US" sz="40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➀什麼是真正的結局？</a:t>
            </a:r>
            <a:br>
              <a:rPr lang="en-US" altLang="zh-TW" sz="40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</a:br>
            <a:r>
              <a:rPr lang="zh-TW" altLang="en-US" sz="40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➁什麼是真正的福份？</a:t>
            </a:r>
            <a:br>
              <a:rPr lang="en-US" altLang="zh-TW" sz="40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</a:br>
            <a:r>
              <a:rPr lang="zh-TW" altLang="en-US" sz="40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➂什麼是真正的信仰？</a:t>
            </a:r>
            <a:endParaRPr lang="en-US" sz="4000" b="1" dirty="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j-cs"/>
            </a:endParaRPr>
          </a:p>
        </p:txBody>
      </p:sp>
      <p:sp>
        <p:nvSpPr>
          <p:cNvPr id="31" name="Rectangle 24">
            <a:extLst>
              <a:ext uri="{FF2B5EF4-FFF2-40B4-BE49-F238E27FC236}">
                <a16:creationId xmlns:a16="http://schemas.microsoft.com/office/drawing/2014/main" id="{5E0D6276-8D53-4DDA-A15A-90E0831F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1955749"/>
            <a:ext cx="10222992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26">
            <a:extLst>
              <a:ext uri="{FF2B5EF4-FFF2-40B4-BE49-F238E27FC236}">
                <a16:creationId xmlns:a16="http://schemas.microsoft.com/office/drawing/2014/main" id="{00C150C7-96FB-4EB9-BDF9-212535A60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808342"/>
            <a:ext cx="10222992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738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279b9e1d61e_0_1245"/>
          <p:cNvSpPr txBox="1"/>
          <p:nvPr/>
        </p:nvSpPr>
        <p:spPr>
          <a:xfrm>
            <a:off x="0" y="457200"/>
            <a:ext cx="12192000" cy="2370300"/>
          </a:xfrm>
          <a:prstGeom prst="rect">
            <a:avLst/>
          </a:prstGeom>
          <a:noFill/>
          <a:ln>
            <a:noFill/>
          </a:ln>
          <a:effectLst>
            <a:outerShdw blurRad="419100" dist="50800" dir="5400000" algn="ctr" rotWithShape="0">
              <a:schemeClr val="accent4">
                <a:alpha val="75690"/>
              </a:scheme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04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回應詩歌</a:t>
            </a:r>
            <a:endParaRPr sz="10400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279b9e1d61e_0_1249"/>
          <p:cNvSpPr txBox="1"/>
          <p:nvPr/>
        </p:nvSpPr>
        <p:spPr>
          <a:xfrm>
            <a:off x="0" y="457200"/>
            <a:ext cx="12192000" cy="2124000"/>
          </a:xfrm>
          <a:prstGeom prst="rect">
            <a:avLst/>
          </a:prstGeom>
          <a:noFill/>
          <a:ln>
            <a:noFill/>
          </a:ln>
          <a:effectLst>
            <a:outerShdw blurRad="419100" dist="50800" dir="5400000" algn="ctr" rotWithShape="0">
              <a:schemeClr val="accent4">
                <a:alpha val="75690"/>
              </a:scheme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1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88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求祢為我造清潔的心</a:t>
            </a:r>
            <a:endParaRPr sz="8800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279b9e1d61e_0_1253"/>
          <p:cNvSpPr txBox="1"/>
          <p:nvPr/>
        </p:nvSpPr>
        <p:spPr>
          <a:xfrm>
            <a:off x="0" y="457200"/>
            <a:ext cx="12192000" cy="4155900"/>
          </a:xfrm>
          <a:prstGeom prst="rect">
            <a:avLst/>
          </a:prstGeom>
          <a:noFill/>
          <a:ln>
            <a:noFill/>
          </a:ln>
          <a:effectLst>
            <a:outerShdw blurRad="241300" dist="50800" dir="5400000" algn="ctr" rotWithShape="0">
              <a:schemeClr val="accent4">
                <a:alpha val="61960"/>
              </a:scheme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神啊 求祢為我造清潔的心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使我裡面重新有正直的靈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不要丟棄我 使我離開祢的面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不要從我收回祢聖靈</a:t>
            </a:r>
            <a:endParaRPr sz="6600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731" name="Google Shape;731;g279b9e1d61e_0_1253"/>
          <p:cNvSpPr txBox="1"/>
          <p:nvPr/>
        </p:nvSpPr>
        <p:spPr>
          <a:xfrm>
            <a:off x="228600" y="6019800"/>
            <a:ext cx="1905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4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1/</a:t>
            </a:r>
            <a:r>
              <a:rPr lang="zh-TW" sz="44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8</a:t>
            </a:r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279b9e1d61e_0_1258"/>
          <p:cNvSpPr txBox="1"/>
          <p:nvPr/>
        </p:nvSpPr>
        <p:spPr>
          <a:xfrm>
            <a:off x="0" y="457200"/>
            <a:ext cx="12192000" cy="4155900"/>
          </a:xfrm>
          <a:prstGeom prst="rect">
            <a:avLst/>
          </a:prstGeom>
          <a:noFill/>
          <a:ln>
            <a:noFill/>
          </a:ln>
          <a:effectLst>
            <a:outerShdw blurRad="241300" dist="50800" dir="5400000" algn="ctr" rotWithShape="0">
              <a:schemeClr val="accent4">
                <a:alpha val="61960"/>
              </a:scheme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求祢使我仍得救恩之樂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賜我樂意的靈來扶持我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祢的杖 祢的竿 領我到祢的面前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使我走正義路</a:t>
            </a:r>
            <a:endParaRPr sz="66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737" name="Google Shape;737;g279b9e1d61e_0_1258"/>
          <p:cNvSpPr txBox="1"/>
          <p:nvPr/>
        </p:nvSpPr>
        <p:spPr>
          <a:xfrm>
            <a:off x="228600" y="6019800"/>
            <a:ext cx="1905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4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2/8</a:t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279b9e1d61e_0_1263"/>
          <p:cNvSpPr txBox="1"/>
          <p:nvPr/>
        </p:nvSpPr>
        <p:spPr>
          <a:xfrm>
            <a:off x="0" y="457200"/>
            <a:ext cx="12192000" cy="4155900"/>
          </a:xfrm>
          <a:prstGeom prst="rect">
            <a:avLst/>
          </a:prstGeom>
          <a:noFill/>
          <a:ln>
            <a:noFill/>
          </a:ln>
          <a:effectLst>
            <a:outerShdw blurRad="241300" dist="50800" dir="5400000" algn="ctr" rotWithShape="0">
              <a:schemeClr val="accent4">
                <a:alpha val="61960"/>
              </a:scheme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神啊 祢是拯救我的神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我的好處不在祢以外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我的舌頭高聲歌唱祢慈愛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我的口傳揚讚美祢的話</a:t>
            </a:r>
            <a:endParaRPr sz="6600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743" name="Google Shape;743;g279b9e1d61e_0_1263"/>
          <p:cNvSpPr txBox="1"/>
          <p:nvPr/>
        </p:nvSpPr>
        <p:spPr>
          <a:xfrm>
            <a:off x="228600" y="6019800"/>
            <a:ext cx="1905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4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3/8</a:t>
            </a:r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279b9e1d61e_0_1268"/>
          <p:cNvSpPr txBox="1"/>
          <p:nvPr/>
        </p:nvSpPr>
        <p:spPr>
          <a:xfrm>
            <a:off x="0" y="457200"/>
            <a:ext cx="12192000" cy="4155900"/>
          </a:xfrm>
          <a:prstGeom prst="rect">
            <a:avLst/>
          </a:prstGeom>
          <a:noFill/>
          <a:ln>
            <a:noFill/>
          </a:ln>
          <a:effectLst>
            <a:outerShdw blurRad="241300" dist="50800" dir="5400000" algn="ctr" rotWithShape="0">
              <a:schemeClr val="accent4">
                <a:alpha val="61960"/>
              </a:scheme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神啊 求祢為我造清潔的心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使我裡面重新有正直的靈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不要丟棄我 使我離開祢的面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不要從我收回祢聖靈</a:t>
            </a:r>
            <a:endParaRPr sz="66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749" name="Google Shape;749;g279b9e1d61e_0_1268"/>
          <p:cNvSpPr txBox="1"/>
          <p:nvPr/>
        </p:nvSpPr>
        <p:spPr>
          <a:xfrm>
            <a:off x="228600" y="6019800"/>
            <a:ext cx="1905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4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4/8</a:t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279b9e1d61e_0_1273"/>
          <p:cNvSpPr txBox="1"/>
          <p:nvPr/>
        </p:nvSpPr>
        <p:spPr>
          <a:xfrm>
            <a:off x="0" y="457200"/>
            <a:ext cx="12192000" cy="4155900"/>
          </a:xfrm>
          <a:prstGeom prst="rect">
            <a:avLst/>
          </a:prstGeom>
          <a:noFill/>
          <a:ln>
            <a:noFill/>
          </a:ln>
          <a:effectLst>
            <a:outerShdw blurRad="241300" dist="50800" dir="5400000" algn="ctr" rotWithShape="0">
              <a:schemeClr val="accent4">
                <a:alpha val="61960"/>
              </a:scheme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求祢使我仍得救恩之樂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賜我樂意的靈來扶持我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祢的杖 祢的竿 領我到祢的面前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使我走正義路</a:t>
            </a:r>
            <a:endParaRPr sz="66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755" name="Google Shape;755;g279b9e1d61e_0_1273"/>
          <p:cNvSpPr txBox="1"/>
          <p:nvPr/>
        </p:nvSpPr>
        <p:spPr>
          <a:xfrm>
            <a:off x="228600" y="6019800"/>
            <a:ext cx="1905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4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5/8</a:t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279b9e1d61e_0_1278"/>
          <p:cNvSpPr txBox="1"/>
          <p:nvPr/>
        </p:nvSpPr>
        <p:spPr>
          <a:xfrm>
            <a:off x="0" y="457200"/>
            <a:ext cx="12192000" cy="4155900"/>
          </a:xfrm>
          <a:prstGeom prst="rect">
            <a:avLst/>
          </a:prstGeom>
          <a:noFill/>
          <a:ln>
            <a:noFill/>
          </a:ln>
          <a:effectLst>
            <a:outerShdw blurRad="241300" dist="50800" dir="5400000" algn="ctr" rotWithShape="0">
              <a:schemeClr val="accent4">
                <a:alpha val="61960"/>
              </a:scheme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神啊 祢是拯救我的神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我的好處不在祢以外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我的舌頭高聲歌唱祢慈愛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我的口傳揚讚美祢的話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761" name="Google Shape;761;g279b9e1d61e_0_1278"/>
          <p:cNvSpPr txBox="1"/>
          <p:nvPr/>
        </p:nvSpPr>
        <p:spPr>
          <a:xfrm>
            <a:off x="228600" y="6019800"/>
            <a:ext cx="1905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4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6/8</a:t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279b9e1d61e_0_1283"/>
          <p:cNvSpPr txBox="1"/>
          <p:nvPr/>
        </p:nvSpPr>
        <p:spPr>
          <a:xfrm>
            <a:off x="0" y="457200"/>
            <a:ext cx="12192000" cy="4155900"/>
          </a:xfrm>
          <a:prstGeom prst="rect">
            <a:avLst/>
          </a:prstGeom>
          <a:noFill/>
          <a:ln>
            <a:noFill/>
          </a:ln>
          <a:effectLst>
            <a:outerShdw blurRad="241300" dist="50800" dir="5400000" algn="ctr" rotWithShape="0">
              <a:schemeClr val="accent4">
                <a:alpha val="61960"/>
              </a:scheme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神啊 祢是拯救我的神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我的好處不在祢以外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我的舌頭高聲歌唱祢慈愛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我的口傳揚讚美祢的話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767" name="Google Shape;767;g279b9e1d61e_0_1283"/>
          <p:cNvSpPr txBox="1"/>
          <p:nvPr/>
        </p:nvSpPr>
        <p:spPr>
          <a:xfrm>
            <a:off x="228600" y="6019800"/>
            <a:ext cx="1905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4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7/8</a:t>
            </a:r>
            <a:endParaRPr sz="44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279b9e1d61e_0_1363"/>
          <p:cNvSpPr txBox="1"/>
          <p:nvPr/>
        </p:nvSpPr>
        <p:spPr>
          <a:xfrm>
            <a:off x="0" y="457200"/>
            <a:ext cx="12192000" cy="5171700"/>
          </a:xfrm>
          <a:prstGeom prst="rect">
            <a:avLst/>
          </a:prstGeom>
          <a:noFill/>
          <a:ln>
            <a:noFill/>
          </a:ln>
          <a:effectLst>
            <a:outerShdw blurRad="241300" dist="50800" dir="5400000" algn="ctr" rotWithShape="0">
              <a:schemeClr val="accent4">
                <a:alpha val="61960"/>
              </a:scheme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神啊 求祢為我造清潔的心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使我裡面重新有正直的靈</a:t>
            </a:r>
            <a:endParaRPr sz="66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6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不要丟棄我 使我離開祢的面</a:t>
            </a:r>
            <a:endParaRPr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不要從我收回祢聖靈（x2)</a:t>
            </a:r>
            <a:endParaRPr sz="6600" b="1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  <p:sp>
        <p:nvSpPr>
          <p:cNvPr id="773" name="Google Shape;773;g279b9e1d61e_0_1363"/>
          <p:cNvSpPr txBox="1"/>
          <p:nvPr/>
        </p:nvSpPr>
        <p:spPr>
          <a:xfrm>
            <a:off x="228600" y="6019800"/>
            <a:ext cx="1905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4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8/8</a:t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80"/>
          <p:cNvSpPr/>
          <p:nvPr/>
        </p:nvSpPr>
        <p:spPr>
          <a:xfrm>
            <a:off x="1" y="1329113"/>
            <a:ext cx="12192001" cy="154432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Tahoma"/>
              <a:buNone/>
            </a:pPr>
            <a:r>
              <a:rPr lang="zh-TW" sz="11733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奉      獻</a:t>
            </a:r>
            <a:endParaRPr sz="11733" b="1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Tahoma"/>
              <a:buNone/>
            </a:pPr>
            <a:r>
              <a:rPr lang="zh-TW" sz="9600" b="0" i="0" u="none" strike="noStrike" cap="none">
                <a:solidFill>
                  <a:srgbClr val="FFFF00"/>
                </a:solidFill>
                <a:latin typeface="Aharoni"/>
                <a:ea typeface="Aharoni"/>
                <a:cs typeface="Aharoni"/>
                <a:sym typeface="Aharoni"/>
              </a:rPr>
              <a:t>Offering</a:t>
            </a:r>
            <a:endParaRPr sz="9600" b="0" i="0" u="none" strike="noStrike" cap="none">
              <a:solidFill>
                <a:srgbClr val="FFFF00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81"/>
          <p:cNvSpPr/>
          <p:nvPr/>
        </p:nvSpPr>
        <p:spPr>
          <a:xfrm>
            <a:off x="-1" y="-1"/>
            <a:ext cx="11369041" cy="669544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Tahoma"/>
              <a:buNone/>
            </a:pPr>
            <a:r>
              <a:rPr lang="zh-TW" sz="5333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求主祝福    我手所獻</a:t>
            </a:r>
            <a:endParaRPr sz="1400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Tahoma"/>
              <a:buNone/>
            </a:pPr>
            <a:r>
              <a:rPr lang="zh-TW" sz="5333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我心所愛    國度事工</a:t>
            </a:r>
            <a:endParaRPr sz="1400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Tahoma"/>
              <a:buNone/>
            </a:pPr>
            <a:r>
              <a:rPr lang="zh-TW" sz="5333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惟靠信心    專一仰望</a:t>
            </a:r>
            <a:endParaRPr sz="1400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Tahoma"/>
              <a:buNone/>
            </a:pPr>
            <a:r>
              <a:rPr lang="zh-TW" sz="5333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其餘一切    在主手中</a:t>
            </a:r>
            <a:endParaRPr sz="1400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Tahoma"/>
              <a:buNone/>
            </a:pPr>
            <a:r>
              <a:rPr lang="zh-TW" sz="5333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求主指引    一生前路</a:t>
            </a:r>
            <a:endParaRPr sz="1400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Tahoma"/>
              <a:buNone/>
            </a:pPr>
            <a:r>
              <a:rPr lang="zh-TW" sz="5333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遵主旨意    永不偏離</a:t>
            </a:r>
            <a:endParaRPr sz="1400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Tahoma"/>
              <a:buNone/>
            </a:pPr>
            <a:r>
              <a:rPr lang="zh-TW" sz="5333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愛主教會    肢體和睦</a:t>
            </a:r>
            <a:endParaRPr sz="1400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Tahoma"/>
              <a:buNone/>
            </a:pPr>
            <a:r>
              <a:rPr lang="zh-TW" sz="5333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傳主福音    直到地極</a:t>
            </a:r>
            <a:endParaRPr sz="5333" b="1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82"/>
          <p:cNvSpPr/>
          <p:nvPr/>
        </p:nvSpPr>
        <p:spPr>
          <a:xfrm>
            <a:off x="3270375" y="529175"/>
            <a:ext cx="9152100" cy="15453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Tahoma"/>
              <a:buNone/>
            </a:pPr>
            <a:r>
              <a:rPr lang="zh-TW" sz="106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奉獻禱告</a:t>
            </a:r>
            <a:endParaRPr sz="10600" b="1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83"/>
          <p:cNvSpPr/>
          <p:nvPr/>
        </p:nvSpPr>
        <p:spPr>
          <a:xfrm>
            <a:off x="0" y="0"/>
            <a:ext cx="12192000" cy="381642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lang="zh-TW" sz="68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三一頌</a:t>
            </a:r>
            <a:r>
              <a:rPr lang="zh-TW" sz="4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lang="zh-TW" sz="54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讚美真神萬福之根 世上萬民讚美主恩</a:t>
            </a:r>
            <a:endParaRPr sz="5400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lang="zh-TW" sz="54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天使天軍讚美主名 讚美聖父聖子聖靈   </a:t>
            </a:r>
            <a:endParaRPr sz="5400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lang="zh-TW" sz="54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阿  們</a:t>
            </a:r>
            <a:endParaRPr sz="5400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84"/>
          <p:cNvSpPr/>
          <p:nvPr/>
        </p:nvSpPr>
        <p:spPr>
          <a:xfrm>
            <a:off x="-350195" y="2032364"/>
            <a:ext cx="12192000" cy="209288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Tahoma"/>
              <a:buNone/>
            </a:pPr>
            <a:r>
              <a:rPr lang="zh-TW" sz="9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zh-TW" sz="96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祝   禱</a:t>
            </a:r>
            <a:endParaRPr sz="9600" b="1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Tahoma"/>
              <a:buNone/>
            </a:pPr>
            <a:r>
              <a:rPr lang="zh-TW" sz="96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Benediction</a:t>
            </a:r>
            <a:endParaRPr sz="9600" b="1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85"/>
          <p:cNvSpPr/>
          <p:nvPr/>
        </p:nvSpPr>
        <p:spPr>
          <a:xfrm>
            <a:off x="0" y="230909"/>
            <a:ext cx="12192000" cy="381642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zh-TW" sz="68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阿們頌</a:t>
            </a:r>
            <a:endParaRPr sz="6800" b="1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lang="zh-TW" sz="66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阿們！ 阿們！  阿們！</a:t>
            </a:r>
            <a:endParaRPr sz="6600" b="0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86"/>
          <p:cNvSpPr/>
          <p:nvPr/>
        </p:nvSpPr>
        <p:spPr>
          <a:xfrm>
            <a:off x="-29027" y="0"/>
            <a:ext cx="12221028" cy="6858000"/>
          </a:xfrm>
          <a:prstGeom prst="rect">
            <a:avLst/>
          </a:prstGeom>
          <a:solidFill>
            <a:schemeClr val="dk1">
              <a:alpha val="18431"/>
            </a:schemeClr>
          </a:solidFill>
          <a:ln w="25400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9" name="Google Shape;809;p86"/>
          <p:cNvSpPr txBox="1"/>
          <p:nvPr/>
        </p:nvSpPr>
        <p:spPr>
          <a:xfrm>
            <a:off x="488611" y="1"/>
            <a:ext cx="11214900" cy="6003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rial"/>
              <a:buNone/>
            </a:pPr>
            <a:r>
              <a:rPr lang="zh-TW" sz="64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歡  迎  歌</a:t>
            </a:r>
            <a:endParaRPr sz="6400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DFKai-SB"/>
              <a:buNone/>
            </a:pPr>
            <a:r>
              <a:rPr lang="zh-TW" sz="64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歡迎  歡迎  </a:t>
            </a:r>
            <a:endParaRPr sz="6400" b="1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DFKai-SB"/>
              <a:buNone/>
            </a:pPr>
            <a:r>
              <a:rPr lang="zh-TW" sz="64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我们歡迎  主内歡迎你</a:t>
            </a:r>
            <a:endParaRPr sz="6400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DFKai-SB"/>
              <a:buNone/>
            </a:pPr>
            <a:r>
              <a:rPr lang="zh-TW" sz="64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歡迎你到這個主所愛的大家庭</a:t>
            </a:r>
            <a:br>
              <a:rPr lang="zh-TW" sz="64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</a:br>
            <a:r>
              <a:rPr lang="zh-TW" sz="64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哈利路亞        我們歡迎</a:t>
            </a:r>
            <a:endParaRPr sz="6400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DFKai-SB"/>
              <a:buNone/>
            </a:pPr>
            <a:r>
              <a:rPr lang="zh-TW" sz="64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誠心歡迎你</a:t>
            </a:r>
            <a:r>
              <a:rPr lang="zh-TW" sz="6400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 </a:t>
            </a:r>
            <a:r>
              <a:rPr lang="zh-TW" sz="64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主内歡迎你</a:t>
            </a:r>
            <a:endParaRPr sz="6400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87"/>
          <p:cNvSpPr txBox="1">
            <a:spLocks noGrp="1"/>
          </p:cNvSpPr>
          <p:nvPr>
            <p:ph type="title"/>
          </p:nvPr>
        </p:nvSpPr>
        <p:spPr>
          <a:xfrm>
            <a:off x="111513" y="5786782"/>
            <a:ext cx="7931475" cy="1071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73"/>
              </a:buClr>
              <a:buSzPct val="100000"/>
              <a:buFont typeface="Corben"/>
              <a:buNone/>
            </a:pPr>
            <a:r>
              <a:rPr lang="zh-TW" sz="8000" b="1" i="0" u="none" strike="noStrike" cap="none">
                <a:solidFill>
                  <a:srgbClr val="F0A273"/>
                </a:solidFill>
                <a:latin typeface="Corben"/>
                <a:ea typeface="Corben"/>
                <a:cs typeface="Corben"/>
                <a:sym typeface="Corben"/>
              </a:rPr>
              <a:t>本周報告</a:t>
            </a:r>
            <a:endParaRPr sz="4800" b="1" i="0" u="none" strike="noStrike" cap="none">
              <a:solidFill>
                <a:srgbClr val="F0A2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6" name="Google Shape;816;p87" descr="Image result for 环保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849081" y="5172363"/>
            <a:ext cx="1655480" cy="1831164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817" name="Google Shape;817;p87"/>
          <p:cNvGraphicFramePr/>
          <p:nvPr/>
        </p:nvGraphicFramePr>
        <p:xfrm>
          <a:off x="-11151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{062003D0-DD67-40C6-A1BC-31CAE3D69EF4}</a:tableStyleId>
              </a:tblPr>
              <a:tblGrid>
                <a:gridCol w="12203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62525">
                <a:tc>
                  <a:txBody>
                    <a:bodyPr/>
                    <a:lstStyle/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3500" b="1">
                          <a:solidFill>
                            <a:schemeClr val="dk1"/>
                          </a:solidFill>
                        </a:rPr>
                        <a:t>1. 『長執會』通過以下三項提案，將於今年10/27教會舉行的第 35 屆年會中，由會友投票表決，請代禱。</a:t>
                      </a:r>
                      <a:endParaRPr sz="3500" b="1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3500" b="1">
                          <a:solidFill>
                            <a:schemeClr val="dk1"/>
                          </a:solidFill>
                        </a:rPr>
                        <a:t>(1) 黃嘉松牧師已接受長執會的聘請，將於2025年1月出任</a:t>
                      </a:r>
                      <a:endParaRPr sz="3500" b="1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3500" b="1">
                          <a:solidFill>
                            <a:schemeClr val="dk1"/>
                          </a:solidFill>
                        </a:rPr>
                        <a:t>代理主任牧師 (Part Time)。</a:t>
                      </a:r>
                      <a:endParaRPr sz="3500" b="1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3500" b="1">
                          <a:solidFill>
                            <a:schemeClr val="dk1"/>
                          </a:solidFill>
                        </a:rPr>
                        <a:t>(2) 『長老議會』決議於明年增加一位長老，提名黃本立弟兄為</a:t>
                      </a:r>
                      <a:endParaRPr sz="3500" b="1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3500" b="1">
                          <a:solidFill>
                            <a:schemeClr val="dk1"/>
                          </a:solidFill>
                        </a:rPr>
                        <a:t>下屆長老候選人。</a:t>
                      </a:r>
                      <a:endParaRPr sz="3500" b="1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3500" b="1">
                          <a:solidFill>
                            <a:schemeClr val="dk1"/>
                          </a:solidFill>
                        </a:rPr>
                        <a:t>(3) 2025 年新執事提名人選 :</a:t>
                      </a:r>
                      <a:endParaRPr sz="3500" b="1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3500" b="1">
                          <a:solidFill>
                            <a:schemeClr val="dk1"/>
                          </a:solidFill>
                        </a:rPr>
                        <a:t>何自強弟兄、孔繁琅弟兄、胡景坤弟兄、謝昊弟兄。</a:t>
                      </a:r>
                      <a:endParaRPr sz="3500" b="1">
                        <a:solidFill>
                          <a:schemeClr val="dk1"/>
                        </a:solidFill>
                      </a:endParaRPr>
                    </a:p>
                    <a:p>
                      <a:pPr marL="4572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500" b="1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Arial"/>
                        <a:buNone/>
                      </a:pPr>
                      <a:r>
                        <a:rPr lang="zh-TW" sz="35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</a:t>
                      </a:r>
                      <a:endParaRPr sz="3600" b="1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Trebuchet MS"/>
                        <a:buNone/>
                      </a:pPr>
                      <a:endParaRPr sz="3600" b="1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742950" marR="0" lvl="0" indent="-5143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Trebuchet MS"/>
                        <a:buNone/>
                      </a:pPr>
                      <a:endParaRPr sz="3600" b="1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300"/>
                        <a:buFont typeface="Trebuchet MS"/>
                        <a:buNone/>
                      </a:pPr>
                      <a:endParaRPr sz="4300" b="1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88"/>
          <p:cNvSpPr txBox="1">
            <a:spLocks noGrp="1"/>
          </p:cNvSpPr>
          <p:nvPr>
            <p:ph type="title"/>
          </p:nvPr>
        </p:nvSpPr>
        <p:spPr>
          <a:xfrm>
            <a:off x="111513" y="5786782"/>
            <a:ext cx="7931475" cy="1071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73"/>
              </a:buClr>
              <a:buSzPct val="100000"/>
              <a:buFont typeface="Corben"/>
              <a:buNone/>
            </a:pPr>
            <a:r>
              <a:rPr lang="zh-TW" sz="8000" b="1" i="0" u="none" strike="noStrike" cap="none">
                <a:solidFill>
                  <a:srgbClr val="F0A273"/>
                </a:solidFill>
                <a:latin typeface="Corben"/>
                <a:ea typeface="Corben"/>
                <a:cs typeface="Corben"/>
                <a:sym typeface="Corben"/>
              </a:rPr>
              <a:t>本周報告</a:t>
            </a:r>
            <a:endParaRPr sz="4800" b="1" i="0" u="none" strike="noStrike" cap="none">
              <a:solidFill>
                <a:srgbClr val="F0A2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4" name="Google Shape;824;p88" descr="Image result for 环保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849081" y="5172363"/>
            <a:ext cx="1655480" cy="1831164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825" name="Google Shape;825;p88"/>
          <p:cNvGraphicFramePr/>
          <p:nvPr/>
        </p:nvGraphicFramePr>
        <p:xfrm>
          <a:off x="-11151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{062003D0-DD67-40C6-A1BC-31CAE3D69EF4}</a:tableStyleId>
              </a:tblPr>
              <a:tblGrid>
                <a:gridCol w="12203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62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Arial"/>
                        <a:buNone/>
                      </a:pPr>
                      <a:r>
                        <a:rPr lang="zh-TW" sz="35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 </a:t>
                      </a:r>
                      <a:r>
                        <a:rPr lang="zh-TW" sz="3500" b="1">
                          <a:solidFill>
                            <a:schemeClr val="dk1"/>
                          </a:solidFill>
                        </a:rPr>
                        <a:t>陳肇兆牧師今年在教會服事的『年中報告』貼在聯誼廳對面的佈告欄上。求 神記念賜福陳牧師在主裡忠心的事奉。</a:t>
                      </a:r>
                      <a:endParaRPr sz="3500" b="1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Arial"/>
                        <a:buNone/>
                      </a:pPr>
                      <a:r>
                        <a:rPr lang="zh-TW" sz="35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</a:t>
                      </a:r>
                      <a:endParaRPr sz="3600" b="1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Trebuchet MS"/>
                        <a:buNone/>
                      </a:pPr>
                      <a:endParaRPr sz="3600" b="1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742950" marR="0" lvl="0" indent="-5143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Trebuchet MS"/>
                        <a:buNone/>
                      </a:pPr>
                      <a:endParaRPr sz="3600" b="1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300"/>
                        <a:buFont typeface="Trebuchet MS"/>
                        <a:buNone/>
                      </a:pPr>
                      <a:endParaRPr sz="4300" b="1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89"/>
          <p:cNvSpPr txBox="1">
            <a:spLocks noGrp="1"/>
          </p:cNvSpPr>
          <p:nvPr>
            <p:ph type="title"/>
          </p:nvPr>
        </p:nvSpPr>
        <p:spPr>
          <a:xfrm>
            <a:off x="111513" y="5786782"/>
            <a:ext cx="7931475" cy="1071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73"/>
              </a:buClr>
              <a:buSzPct val="100000"/>
              <a:buFont typeface="Corben"/>
              <a:buNone/>
            </a:pPr>
            <a:r>
              <a:rPr lang="zh-TW" sz="8000" b="1" i="0" u="none" strike="noStrike" cap="none">
                <a:solidFill>
                  <a:srgbClr val="F0A273"/>
                </a:solidFill>
                <a:latin typeface="Corben"/>
                <a:ea typeface="Corben"/>
                <a:cs typeface="Corben"/>
                <a:sym typeface="Corben"/>
              </a:rPr>
              <a:t>本周報告</a:t>
            </a:r>
            <a:endParaRPr sz="4800" b="1" i="0" u="none" strike="noStrike" cap="none">
              <a:solidFill>
                <a:srgbClr val="F0A2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2" name="Google Shape;832;p89" descr="Image result for 环保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849081" y="5172363"/>
            <a:ext cx="1655480" cy="1831164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833" name="Google Shape;833;p89"/>
          <p:cNvGraphicFramePr/>
          <p:nvPr/>
        </p:nvGraphicFramePr>
        <p:xfrm>
          <a:off x="-11151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{062003D0-DD67-40C6-A1BC-31CAE3D69EF4}</a:tableStyleId>
              </a:tblPr>
              <a:tblGrid>
                <a:gridCol w="12203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62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Arial"/>
                        <a:buNone/>
                      </a:pPr>
                      <a:r>
                        <a:rPr lang="zh-TW" sz="35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 </a:t>
                      </a:r>
                      <a:r>
                        <a:rPr lang="zh-TW" sz="3500" b="1">
                          <a:solidFill>
                            <a:schemeClr val="dk1"/>
                          </a:solidFill>
                        </a:rPr>
                        <a:t>『八月份週五晚上8:00的團契聚會』</a:t>
                      </a:r>
                      <a:endParaRPr sz="3500" b="1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Arial"/>
                        <a:buNone/>
                      </a:pPr>
                      <a:r>
                        <a:rPr lang="zh-TW" sz="3500" b="1">
                          <a:solidFill>
                            <a:schemeClr val="dk1"/>
                          </a:solidFill>
                        </a:rPr>
                        <a:t>講題及講員如下:</a:t>
                      </a:r>
                      <a:endParaRPr sz="35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zh-TW" sz="3500" b="1">
                          <a:solidFill>
                            <a:schemeClr val="dk1"/>
                          </a:solidFill>
                        </a:rPr>
                        <a:t>8/2 從聖經看取消 # 47法案 講員: 丁曉東長老       </a:t>
                      </a:r>
                      <a:endParaRPr sz="35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35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zh-TW" sz="3500" b="1">
                          <a:solidFill>
                            <a:schemeClr val="dk1"/>
                          </a:solidFill>
                        </a:rPr>
                        <a:t>8/9 從聖經看今屆美國大選 講員:郭東鷹長老</a:t>
                      </a:r>
                      <a:endParaRPr sz="35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35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zh-TW" sz="3500" b="1">
                          <a:solidFill>
                            <a:schemeClr val="dk1"/>
                          </a:solidFill>
                        </a:rPr>
                        <a:t>8/16 從聖經看今天以巴戰爭 講員: 陳肇兆牧師</a:t>
                      </a:r>
                      <a:endParaRPr sz="35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35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zh-TW" sz="3500" b="1">
                          <a:solidFill>
                            <a:schemeClr val="dk1"/>
                          </a:solidFill>
                        </a:rPr>
                        <a:t>8/23 從聖經看灣區貧富不均 講員: 陳肇兆牧師</a:t>
                      </a:r>
                      <a:endParaRPr sz="3500" b="1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Arial"/>
                        <a:buNone/>
                      </a:pPr>
                      <a:endParaRPr sz="3500" b="1">
                        <a:solidFill>
                          <a:schemeClr val="dk1"/>
                        </a:solidFill>
                      </a:endParaRPr>
                    </a:p>
                    <a:p>
                      <a:pPr marL="742950" marR="0" lvl="0" indent="-5143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Trebuchet MS"/>
                        <a:buNone/>
                      </a:pPr>
                      <a:endParaRPr sz="3600" b="1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300"/>
                        <a:buFont typeface="Trebuchet MS"/>
                        <a:buNone/>
                      </a:pPr>
                      <a:endParaRPr sz="4300" b="1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90"/>
          <p:cNvSpPr txBox="1">
            <a:spLocks noGrp="1"/>
          </p:cNvSpPr>
          <p:nvPr>
            <p:ph type="title"/>
          </p:nvPr>
        </p:nvSpPr>
        <p:spPr>
          <a:xfrm>
            <a:off x="111513" y="5786782"/>
            <a:ext cx="7931475" cy="1071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73"/>
              </a:buClr>
              <a:buSzPct val="100000"/>
              <a:buFont typeface="Corben"/>
              <a:buNone/>
            </a:pPr>
            <a:r>
              <a:rPr lang="zh-TW" sz="8000" b="1" i="0" u="none" strike="noStrike" cap="none">
                <a:solidFill>
                  <a:srgbClr val="F0A273"/>
                </a:solidFill>
                <a:latin typeface="Corben"/>
                <a:ea typeface="Corben"/>
                <a:cs typeface="Corben"/>
                <a:sym typeface="Corben"/>
              </a:rPr>
              <a:t>本周報告</a:t>
            </a:r>
            <a:endParaRPr sz="4800" b="1" i="0" u="none" strike="noStrike" cap="none">
              <a:solidFill>
                <a:srgbClr val="F0A2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0" name="Google Shape;840;p90" descr="Image result for 环保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849081" y="5172363"/>
            <a:ext cx="1655480" cy="1831164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841" name="Google Shape;841;p90"/>
          <p:cNvGraphicFramePr/>
          <p:nvPr/>
        </p:nvGraphicFramePr>
        <p:xfrm>
          <a:off x="-11151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{062003D0-DD67-40C6-A1BC-31CAE3D69EF4}</a:tableStyleId>
              </a:tblPr>
              <a:tblGrid>
                <a:gridCol w="12203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62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Arial"/>
                        <a:buNone/>
                      </a:pPr>
                      <a:r>
                        <a:rPr lang="zh-TW" sz="36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4.『</a:t>
                      </a:r>
                      <a:r>
                        <a:rPr lang="zh-TW" sz="3600" b="1">
                          <a:solidFill>
                            <a:schemeClr val="dk1"/>
                          </a:solidFill>
                        </a:rPr>
                        <a:t>夏令會 於 8/31 (六) 及9/1 (日) 兩天在教會</a:t>
                      </a:r>
                      <a:endParaRPr sz="3600" b="1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Arial"/>
                        <a:buNone/>
                      </a:pPr>
                      <a:r>
                        <a:rPr lang="zh-TW" sz="3600" b="1">
                          <a:solidFill>
                            <a:schemeClr val="dk1"/>
                          </a:solidFill>
                        </a:rPr>
                        <a:t>舉行，今年的講員秦廣樂牧師特別看重家庭健康，</a:t>
                      </a:r>
                      <a:endParaRPr sz="3600" b="1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Arial"/>
                        <a:buNone/>
                      </a:pPr>
                      <a:r>
                        <a:rPr lang="zh-TW" sz="3600" b="1">
                          <a:solidFill>
                            <a:schemeClr val="dk1"/>
                          </a:solidFill>
                        </a:rPr>
                        <a:t>并善於輔導不同背景的人士，他牧養的教會有</a:t>
                      </a:r>
                      <a:endParaRPr sz="3600" b="1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Arial"/>
                        <a:buNone/>
                      </a:pPr>
                      <a:r>
                        <a:rPr lang="zh-TW" sz="3600" b="1">
                          <a:solidFill>
                            <a:schemeClr val="dk1"/>
                          </a:solidFill>
                        </a:rPr>
                        <a:t>一個特點，就是: 家庭和睦、婚姻健康，弟兄姊妹</a:t>
                      </a:r>
                      <a:endParaRPr sz="3600" b="1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Arial"/>
                        <a:buNone/>
                      </a:pPr>
                      <a:r>
                        <a:rPr lang="zh-TW" sz="3600" b="1">
                          <a:solidFill>
                            <a:schemeClr val="dk1"/>
                          </a:solidFill>
                        </a:rPr>
                        <a:t>在『主內合一，同心同行』。報名方式:</a:t>
                      </a:r>
                      <a:endParaRPr sz="36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zh-TW" sz="3600" b="1">
                          <a:solidFill>
                            <a:schemeClr val="dk1"/>
                          </a:solidFill>
                        </a:rPr>
                        <a:t>(1) 填寫在招待桌上的報名表，寫好後請投入奉獻箱。</a:t>
                      </a:r>
                      <a:endParaRPr sz="36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zh-TW" sz="3600" b="1">
                          <a:solidFill>
                            <a:schemeClr val="dk1"/>
                          </a:solidFill>
                        </a:rPr>
                        <a:t>或者</a:t>
                      </a:r>
                      <a:endParaRPr sz="36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zh-TW" sz="3600" b="1">
                          <a:solidFill>
                            <a:schemeClr val="dk1"/>
                          </a:solidFill>
                        </a:rPr>
                        <a:t>(2) 掃描二維碼 (在夏令會的單張上) * 免費報名參加 *</a:t>
                      </a:r>
                      <a:endParaRPr sz="3600" b="1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Arial"/>
                        <a:buNone/>
                      </a:pPr>
                      <a:endParaRPr sz="3600" b="1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Trebuchet MS"/>
                        <a:buNone/>
                      </a:pPr>
                      <a:endParaRPr sz="3600" b="1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742950" marR="0" lvl="0" indent="-5143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Trebuchet MS"/>
                        <a:buNone/>
                      </a:pPr>
                      <a:endParaRPr sz="3600" b="1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300"/>
                        <a:buFont typeface="Trebuchet MS"/>
                        <a:buNone/>
                      </a:pPr>
                      <a:endParaRPr sz="4300" b="1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42" name="Google Shape;842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8013" y="4464863"/>
            <a:ext cx="2466975" cy="223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91"/>
          <p:cNvSpPr txBox="1">
            <a:spLocks noGrp="1"/>
          </p:cNvSpPr>
          <p:nvPr>
            <p:ph type="title"/>
          </p:nvPr>
        </p:nvSpPr>
        <p:spPr>
          <a:xfrm>
            <a:off x="111513" y="5786782"/>
            <a:ext cx="7931475" cy="1071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73"/>
              </a:buClr>
              <a:buSzPct val="100000"/>
              <a:buFont typeface="Corben"/>
              <a:buNone/>
            </a:pPr>
            <a:r>
              <a:rPr lang="zh-TW" sz="8000" b="1" i="0" u="none" strike="noStrike" cap="none">
                <a:solidFill>
                  <a:srgbClr val="F0A273"/>
                </a:solidFill>
                <a:latin typeface="Corben"/>
                <a:ea typeface="Corben"/>
                <a:cs typeface="Corben"/>
                <a:sym typeface="Corben"/>
              </a:rPr>
              <a:t>本周報告</a:t>
            </a:r>
            <a:endParaRPr sz="4800" b="1" i="0" u="none" strike="noStrike" cap="none">
              <a:solidFill>
                <a:srgbClr val="F0A2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9" name="Google Shape;849;p91" descr="Image result for 环保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849081" y="5172363"/>
            <a:ext cx="1655480" cy="1831164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850" name="Google Shape;850;p91"/>
          <p:cNvGraphicFramePr/>
          <p:nvPr/>
        </p:nvGraphicFramePr>
        <p:xfrm>
          <a:off x="-11151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{062003D0-DD67-40C6-A1BC-31CAE3D69EF4}</a:tableStyleId>
              </a:tblPr>
              <a:tblGrid>
                <a:gridCol w="12203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62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Arial"/>
                        <a:buNone/>
                      </a:pPr>
                      <a:r>
                        <a:rPr lang="zh-TW" sz="35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 </a:t>
                      </a:r>
                      <a:r>
                        <a:rPr lang="zh-TW" sz="3500" b="1">
                          <a:solidFill>
                            <a:schemeClr val="dk1"/>
                          </a:solidFill>
                        </a:rPr>
                        <a:t>擘餅聚會 下週日 (8/4) 上午9:30 - 10:30</a:t>
                      </a:r>
                      <a:endParaRPr sz="3500" b="1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Arial"/>
                        <a:buNone/>
                      </a:pPr>
                      <a:r>
                        <a:rPr lang="zh-TW" sz="3500" b="1">
                          <a:solidFill>
                            <a:schemeClr val="dk1"/>
                          </a:solidFill>
                        </a:rPr>
                        <a:t>在大堂舉行，請弟兄姊妹預備心準時參加。</a:t>
                      </a:r>
                      <a:endParaRPr sz="3500" b="1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Arial"/>
                        <a:buNone/>
                      </a:pPr>
                      <a:endParaRPr sz="35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Arial"/>
                        <a:buNone/>
                      </a:pPr>
                      <a:r>
                        <a:rPr lang="zh-TW" sz="3600" b="1">
                          <a:solidFill>
                            <a:schemeClr val="dk1"/>
                          </a:solidFill>
                        </a:rPr>
                        <a:t>夏令會免費報名</a:t>
                      </a:r>
                      <a:br>
                        <a:rPr lang="zh-TW" sz="3600" b="1">
                          <a:solidFill>
                            <a:schemeClr val="dk1"/>
                          </a:solidFill>
                        </a:rPr>
                      </a:br>
                      <a:r>
                        <a:rPr lang="zh-TW" sz="3600" b="1">
                          <a:solidFill>
                            <a:schemeClr val="dk1"/>
                          </a:solidFill>
                        </a:rPr>
                        <a:t>二維碼</a:t>
                      </a:r>
                      <a:br>
                        <a:rPr lang="zh-TW" sz="3600" b="1">
                          <a:solidFill>
                            <a:schemeClr val="dk1"/>
                          </a:solidFill>
                        </a:rPr>
                      </a:br>
                      <a:r>
                        <a:rPr lang="zh-TW" sz="3600" b="1">
                          <a:solidFill>
                            <a:schemeClr val="dk1"/>
                          </a:solidFill>
                        </a:rPr>
                        <a:t>Repeat here:</a:t>
                      </a:r>
                      <a:endParaRPr sz="3500" b="1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Arial"/>
                        <a:buNone/>
                      </a:pPr>
                      <a:endParaRPr sz="3500" b="1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300"/>
                        <a:buFont typeface="Trebuchet MS"/>
                        <a:buNone/>
                      </a:pPr>
                      <a:endParaRPr sz="4300" b="1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51" name="Google Shape;851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17444" y="1969294"/>
            <a:ext cx="3757125" cy="340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92"/>
          <p:cNvSpPr/>
          <p:nvPr/>
        </p:nvSpPr>
        <p:spPr>
          <a:xfrm>
            <a:off x="0" y="1703861"/>
            <a:ext cx="12192000" cy="156966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>
                <a:alpha val="80000"/>
              </a:scheme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zh-TW" sz="11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zh-TW" sz="11800" b="1" i="0" u="none" strike="noStrike" cap="none">
                <a:solidFill>
                  <a:srgbClr val="FFFF00"/>
                </a:solidFill>
                <a:latin typeface="KaiTi"/>
                <a:ea typeface="KaiTi"/>
                <a:cs typeface="KaiTi"/>
                <a:sym typeface="KaiTi"/>
              </a:rPr>
              <a:t>禱   告</a:t>
            </a:r>
            <a:endParaRPr sz="11800" b="1" i="0" u="none" strike="noStrike" cap="none">
              <a:solidFill>
                <a:srgbClr val="FFFF00"/>
              </a:solidFill>
              <a:latin typeface="KaiTi"/>
              <a:ea typeface="KaiTi"/>
              <a:cs typeface="KaiTi"/>
              <a:sym typeface="KaiT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9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20000"/>
            </a:schemeClr>
          </a:solidFill>
          <a:ln w="25400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2" name="Google Shape;862;p93"/>
          <p:cNvSpPr/>
          <p:nvPr/>
        </p:nvSpPr>
        <p:spPr>
          <a:xfrm>
            <a:off x="1524000" y="152401"/>
            <a:ext cx="9144000" cy="2739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50"/>
              <a:buFont typeface="Arial"/>
              <a:buNone/>
            </a:pPr>
            <a:endParaRPr sz="5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50"/>
              <a:buFont typeface="Arial"/>
              <a:buNone/>
            </a:pPr>
            <a:endParaRPr sz="5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50"/>
              <a:buFont typeface="Arial"/>
              <a:buNone/>
            </a:pPr>
            <a:endParaRPr sz="5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</a:pPr>
            <a:r>
              <a:rPr lang="zh-TW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</a:t>
            </a: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3" name="Google Shape;863;p9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33"/>
              <a:buFont typeface="Arial"/>
              <a:buNone/>
            </a:pPr>
            <a:r>
              <a:rPr lang="zh-TW" sz="5333" b="1" i="0" u="none" strike="noStrike" cap="none">
                <a:solidFill>
                  <a:schemeClr val="lt1"/>
                </a:solidFill>
                <a:latin typeface="KaiTi"/>
                <a:ea typeface="KaiTi"/>
                <a:cs typeface="KaiTi"/>
                <a:sym typeface="KaiTi"/>
              </a:rPr>
              <a:t>賜福予你</a:t>
            </a:r>
            <a:endParaRPr sz="5333" b="1" i="0" u="none" strike="noStrike" cap="none">
              <a:solidFill>
                <a:schemeClr val="lt1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zh-TW" sz="4800" b="1" i="0" u="none" strike="noStrike" cap="none">
                <a:solidFill>
                  <a:schemeClr val="lt1"/>
                </a:solidFill>
                <a:latin typeface="KaiTi"/>
                <a:ea typeface="KaiTi"/>
                <a:cs typeface="KaiTi"/>
                <a:sym typeface="KaiTi"/>
              </a:rPr>
              <a:t>願主的恩惠慈愛與你同在</a:t>
            </a:r>
            <a:endParaRPr sz="1400" i="0" u="none" strike="noStrike" cap="none">
              <a:solidFill>
                <a:srgbClr val="0000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MingLiU"/>
              <a:buNone/>
            </a:pPr>
            <a:r>
              <a:rPr lang="zh-TW" sz="4800" b="1" i="0" u="none" strike="noStrike" cap="none">
                <a:solidFill>
                  <a:schemeClr val="lt1"/>
                </a:solidFill>
                <a:latin typeface="KaiTi"/>
                <a:ea typeface="KaiTi"/>
                <a:cs typeface="KaiTi"/>
                <a:sym typeface="KaiTi"/>
              </a:rPr>
              <a:t>願主的靈時時圍繞</a:t>
            </a:r>
            <a:endParaRPr sz="4800" i="0" u="none" strike="noStrike" cap="none">
              <a:solidFill>
                <a:srgbClr val="0000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MingLiU"/>
              <a:buNone/>
            </a:pPr>
            <a:r>
              <a:rPr lang="zh-TW" sz="4800" b="1" i="0" u="none" strike="noStrike" cap="none">
                <a:solidFill>
                  <a:schemeClr val="lt1"/>
                </a:solidFill>
                <a:latin typeface="KaiTi"/>
                <a:ea typeface="KaiTi"/>
                <a:cs typeface="KaiTi"/>
                <a:sym typeface="KaiTi"/>
              </a:rPr>
              <a:t>恩典降下 賜福予你</a:t>
            </a:r>
            <a:endParaRPr sz="4800" b="1" i="0" u="none" strike="noStrike" cap="none">
              <a:solidFill>
                <a:schemeClr val="lt1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MingLiU"/>
              <a:buNone/>
            </a:pPr>
            <a:r>
              <a:rPr lang="zh-TW" sz="4800" b="1" i="0" u="none" strike="noStrike" cap="none">
                <a:solidFill>
                  <a:schemeClr val="lt1"/>
                </a:solidFill>
                <a:latin typeface="KaiTi"/>
                <a:ea typeface="KaiTi"/>
                <a:cs typeface="KaiTi"/>
                <a:sym typeface="KaiTi"/>
              </a:rPr>
              <a:t>平安喜樂天天充滿你</a:t>
            </a:r>
            <a:endParaRPr sz="1400" i="0" u="none" strike="noStrike" cap="none">
              <a:solidFill>
                <a:srgbClr val="0000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MingLiU"/>
              <a:buNone/>
            </a:pPr>
            <a:r>
              <a:rPr lang="zh-TW" sz="4800" b="1" i="0" u="none" strike="noStrike" cap="none">
                <a:solidFill>
                  <a:schemeClr val="lt1"/>
                </a:solidFill>
                <a:latin typeface="KaiTi"/>
                <a:ea typeface="KaiTi"/>
                <a:cs typeface="KaiTi"/>
                <a:sym typeface="KaiTi"/>
              </a:rPr>
              <a:t>（2X）</a:t>
            </a:r>
            <a:endParaRPr sz="4800" b="1" i="0" u="none" strike="noStrike" cap="none">
              <a:solidFill>
                <a:schemeClr val="lt1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zh-TW" sz="4800" b="1" i="0" u="none" strike="noStrike" cap="none">
                <a:solidFill>
                  <a:schemeClr val="lt1"/>
                </a:solidFill>
                <a:latin typeface="KaiTi"/>
                <a:ea typeface="KaiTi"/>
                <a:cs typeface="KaiTi"/>
                <a:sym typeface="KaiTi"/>
              </a:rPr>
              <a:t>賜福予你 賜福予你</a:t>
            </a:r>
            <a:endParaRPr sz="1400" i="0" u="none" strike="noStrike" cap="none">
              <a:solidFill>
                <a:srgbClr val="000000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zh-TW" sz="4800" b="1" i="0" u="none" strike="noStrike" cap="none">
                <a:solidFill>
                  <a:schemeClr val="lt1"/>
                </a:solidFill>
                <a:latin typeface="KaiTi"/>
                <a:ea typeface="KaiTi"/>
                <a:cs typeface="KaiTi"/>
                <a:sym typeface="KaiTi"/>
              </a:rPr>
              <a:t>平安喜樂天天充滿你 </a:t>
            </a:r>
            <a:endParaRPr sz="4800" b="1" i="0" u="none" strike="noStrike" cap="none">
              <a:solidFill>
                <a:schemeClr val="lt1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MingLiU"/>
              <a:buNone/>
            </a:pPr>
            <a:r>
              <a:rPr lang="zh-TW" sz="4800" b="1" i="0" u="none" strike="noStrike" cap="none">
                <a:solidFill>
                  <a:schemeClr val="lt1"/>
                </a:solidFill>
                <a:latin typeface="KaiTi"/>
                <a:ea typeface="KaiTi"/>
                <a:cs typeface="KaiTi"/>
                <a:sym typeface="KaiTi"/>
              </a:rPr>
              <a:t>（2X）</a:t>
            </a:r>
            <a:endParaRPr sz="5333" i="0" u="none" strike="noStrike" cap="none">
              <a:solidFill>
                <a:srgbClr val="000000"/>
              </a:solidFill>
              <a:latin typeface="KaiTi"/>
              <a:ea typeface="KaiTi"/>
              <a:cs typeface="KaiTi"/>
              <a:sym typeface="KaiT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8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2013 - 2022 Theme">
  <a:themeElements>
    <a:clrScheme name="Office 2013 - 2022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Facet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2_Office Theme">
  <a:themeElements>
    <a:clrScheme name="Custom 8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24873"/>
      </a:accent1>
      <a:accent2>
        <a:srgbClr val="03658C"/>
      </a:accent2>
      <a:accent3>
        <a:srgbClr val="0388A6"/>
      </a:accent3>
      <a:accent4>
        <a:srgbClr val="04ADBF"/>
      </a:accent4>
      <a:accent5>
        <a:srgbClr val="5B9BD5"/>
      </a:accent5>
      <a:accent6>
        <a:srgbClr val="04D9D9"/>
      </a:accent6>
      <a:hlink>
        <a:srgbClr val="0563C1"/>
      </a:hlink>
      <a:folHlink>
        <a:srgbClr val="954F72"/>
      </a:folHlink>
    </a:clrScheme>
    <a:fontScheme name="Custom 118">
      <a:majorFont>
        <a:latin typeface="Selawik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nancial pitch deck_Win32_JB_v2.potx" id="{20737546-06B0-4BD7-AC56-F403EF86C0E3}" vid="{1EA85B44-1A53-4BBB-B1B2-A9A21AB62EEE}"/>
    </a:ext>
  </a:extLst>
</a:theme>
</file>

<file path=ppt/theme/theme1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2510</Words>
  <Application>Microsoft Office PowerPoint</Application>
  <PresentationFormat>Widescreen</PresentationFormat>
  <Paragraphs>353</Paragraphs>
  <Slides>87</Slides>
  <Notes>78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87</vt:i4>
      </vt:variant>
    </vt:vector>
  </HeadingPairs>
  <TitlesOfParts>
    <vt:vector size="119" baseType="lpstr">
      <vt:lpstr>Selawik Semibold</vt:lpstr>
      <vt:lpstr>Trebuchet MS</vt:lpstr>
      <vt:lpstr>STKaiti</vt:lpstr>
      <vt:lpstr>Calibri Light</vt:lpstr>
      <vt:lpstr>Corben</vt:lpstr>
      <vt:lpstr>Arial</vt:lpstr>
      <vt:lpstr>KaiTi</vt:lpstr>
      <vt:lpstr>Aharoni</vt:lpstr>
      <vt:lpstr>Source Sans Pro ExtraLight</vt:lpstr>
      <vt:lpstr>Source Sans Pro</vt:lpstr>
      <vt:lpstr>DFKai-SB</vt:lpstr>
      <vt:lpstr>Noto Sans Symbols</vt:lpstr>
      <vt:lpstr>PMingLiU</vt:lpstr>
      <vt:lpstr>Tahoma</vt:lpstr>
      <vt:lpstr>Times New Roman</vt:lpstr>
      <vt:lpstr>Calibri</vt:lpstr>
      <vt:lpstr>Microsoft YaHei</vt:lpstr>
      <vt:lpstr>SimSun</vt:lpstr>
      <vt:lpstr>8_Office Theme</vt:lpstr>
      <vt:lpstr>1_Office Theme</vt:lpstr>
      <vt:lpstr>Office Theme</vt:lpstr>
      <vt:lpstr>Office 2013 - 2022 Theme</vt:lpstr>
      <vt:lpstr>Office Theme</vt:lpstr>
      <vt:lpstr>1_Office Theme</vt:lpstr>
      <vt:lpstr>Facet</vt:lpstr>
      <vt:lpstr>6_Office Theme</vt:lpstr>
      <vt:lpstr>Office Theme</vt:lpstr>
      <vt:lpstr>Office Theme</vt:lpstr>
      <vt:lpstr>2_Default Design</vt:lpstr>
      <vt:lpstr>2_Office Theme</vt:lpstr>
      <vt:lpstr>3_Office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自耶穌來住在我心</vt:lpstr>
      <vt:lpstr>  我生命已有了真奇妙的改變  自耶穌來住在我心！ 我久慕的亮光今照耀我魂間  自耶穌來住在我心！ </vt:lpstr>
      <vt:lpstr>         自耶穌來住在我心  自耶穌來住在我心  喜樂潮溢我魂如海濤浪滾滾  自耶穌來住在我心 </vt:lpstr>
      <vt:lpstr>我已停止流蕩不再入那迷途  自耶穌來住在我心！ 我的罪雖眾多主寶血已抹塗  自耶穌來住在我心！ </vt:lpstr>
      <vt:lpstr>自耶穌來住在我心  自耶穌來住在我心  喜樂潮溢我魂如海濤浪滾滾  自耶穌來住在我心 </vt:lpstr>
      <vt:lpstr>我深知與救主將永住那美城  自耶穌來住在我心！ 我心中充滿喜樂勇敢往前行  自耶穌來住在我心！ </vt:lpstr>
      <vt:lpstr>自耶穌來住在我心  自耶穌來住在我心   </vt:lpstr>
      <vt:lpstr>喜樂潮溢我魂如海濤浪滾滾  自耶穌來住在我心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我見惡人和狂傲人享平安 就心懷不平</vt:lpstr>
      <vt:lpstr>但我親近神 是與我有益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本周報告</vt:lpstr>
      <vt:lpstr>本周報告</vt:lpstr>
      <vt:lpstr>本周報告</vt:lpstr>
      <vt:lpstr>本周報告</vt:lpstr>
      <vt:lpstr>本周報告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bao z</dc:creator>
  <cp:lastModifiedBy>CL-Grp2</cp:lastModifiedBy>
  <cp:revision>1</cp:revision>
  <dcterms:created xsi:type="dcterms:W3CDTF">2022-06-16T15:48:39Z</dcterms:created>
  <dcterms:modified xsi:type="dcterms:W3CDTF">2024-08-01T04:27:43Z</dcterms:modified>
</cp:coreProperties>
</file>