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8"/>
  </p:notesMasterIdLst>
  <p:sldIdLst>
    <p:sldId id="258" r:id="rId2"/>
    <p:sldId id="259" r:id="rId3"/>
    <p:sldId id="261" r:id="rId4"/>
    <p:sldId id="262" r:id="rId5"/>
    <p:sldId id="267" r:id="rId6"/>
    <p:sldId id="256" r:id="rId7"/>
    <p:sldId id="257" r:id="rId8"/>
    <p:sldId id="263" r:id="rId9"/>
    <p:sldId id="264" r:id="rId10"/>
    <p:sldId id="265" r:id="rId11"/>
    <p:sldId id="268" r:id="rId12"/>
    <p:sldId id="269" r:id="rId13"/>
    <p:sldId id="270" r:id="rId14"/>
    <p:sldId id="271" r:id="rId15"/>
    <p:sldId id="272" r:id="rId16"/>
    <p:sldId id="273" r:id="rId17"/>
    <p:sldId id="275" r:id="rId18"/>
    <p:sldId id="274" r:id="rId19"/>
    <p:sldId id="276" r:id="rId20"/>
    <p:sldId id="277" r:id="rId21"/>
    <p:sldId id="278" r:id="rId22"/>
    <p:sldId id="281" r:id="rId23"/>
    <p:sldId id="283" r:id="rId24"/>
    <p:sldId id="282" r:id="rId25"/>
    <p:sldId id="284" r:id="rId26"/>
    <p:sldId id="28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90"/>
    <p:restoredTop sz="94788"/>
  </p:normalViewPr>
  <p:slideViewPr>
    <p:cSldViewPr snapToGrid="0">
      <p:cViewPr varScale="1">
        <p:scale>
          <a:sx n="50" d="100"/>
          <a:sy n="50" d="100"/>
        </p:scale>
        <p:origin x="960" y="36"/>
      </p:cViewPr>
      <p:guideLst/>
    </p:cSldViewPr>
  </p:slideViewPr>
  <p:outlineViewPr>
    <p:cViewPr>
      <p:scale>
        <a:sx n="33" d="100"/>
        <a:sy n="33" d="100"/>
      </p:scale>
      <p:origin x="0" y="-241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1B6C62-1AF4-2D4A-B17C-BF6E4908F121}" type="datetimeFigureOut">
              <a:rPr lang="en-US" smtClean="0"/>
              <a:t>7/11/2024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875797-7388-8E43-9E2A-EEBD57B0CF65}" type="slidenum">
              <a:rPr lang="en-US" smtClean="0"/>
              <a:t>‹#›</a:t>
            </a:fld>
            <a:endParaRPr lang="en-US"/>
          </a:p>
        </p:txBody>
      </p:sp>
    </p:spTree>
    <p:extLst>
      <p:ext uri="{BB962C8B-B14F-4D97-AF65-F5344CB8AC3E}">
        <p14:creationId xmlns:p14="http://schemas.microsoft.com/office/powerpoint/2010/main" val="578771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1</a:t>
            </a:fld>
            <a:endParaRPr lang="en-US"/>
          </a:p>
        </p:txBody>
      </p:sp>
    </p:spTree>
    <p:extLst>
      <p:ext uri="{BB962C8B-B14F-4D97-AF65-F5344CB8AC3E}">
        <p14:creationId xmlns:p14="http://schemas.microsoft.com/office/powerpoint/2010/main" val="2677140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2</a:t>
            </a:fld>
            <a:endParaRPr lang="en-US"/>
          </a:p>
        </p:txBody>
      </p:sp>
    </p:spTree>
    <p:extLst>
      <p:ext uri="{BB962C8B-B14F-4D97-AF65-F5344CB8AC3E}">
        <p14:creationId xmlns:p14="http://schemas.microsoft.com/office/powerpoint/2010/main" val="2458948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3</a:t>
            </a:fld>
            <a:endParaRPr lang="en-US"/>
          </a:p>
        </p:txBody>
      </p:sp>
    </p:spTree>
    <p:extLst>
      <p:ext uri="{BB962C8B-B14F-4D97-AF65-F5344CB8AC3E}">
        <p14:creationId xmlns:p14="http://schemas.microsoft.com/office/powerpoint/2010/main" val="216618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4</a:t>
            </a:fld>
            <a:endParaRPr lang="en-US"/>
          </a:p>
        </p:txBody>
      </p:sp>
    </p:spTree>
    <p:extLst>
      <p:ext uri="{BB962C8B-B14F-4D97-AF65-F5344CB8AC3E}">
        <p14:creationId xmlns:p14="http://schemas.microsoft.com/office/powerpoint/2010/main" val="2729679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5</a:t>
            </a:fld>
            <a:endParaRPr lang="en-US"/>
          </a:p>
        </p:txBody>
      </p:sp>
    </p:spTree>
    <p:extLst>
      <p:ext uri="{BB962C8B-B14F-4D97-AF65-F5344CB8AC3E}">
        <p14:creationId xmlns:p14="http://schemas.microsoft.com/office/powerpoint/2010/main" val="1740351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6</a:t>
            </a:fld>
            <a:endParaRPr lang="en-US"/>
          </a:p>
        </p:txBody>
      </p:sp>
    </p:spTree>
    <p:extLst>
      <p:ext uri="{BB962C8B-B14F-4D97-AF65-F5344CB8AC3E}">
        <p14:creationId xmlns:p14="http://schemas.microsoft.com/office/powerpoint/2010/main" val="1336830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7</a:t>
            </a:fld>
            <a:endParaRPr lang="en-US"/>
          </a:p>
        </p:txBody>
      </p:sp>
    </p:spTree>
    <p:extLst>
      <p:ext uri="{BB962C8B-B14F-4D97-AF65-F5344CB8AC3E}">
        <p14:creationId xmlns:p14="http://schemas.microsoft.com/office/powerpoint/2010/main" val="34412402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8</a:t>
            </a:fld>
            <a:endParaRPr lang="en-US"/>
          </a:p>
        </p:txBody>
      </p:sp>
    </p:spTree>
    <p:extLst>
      <p:ext uri="{BB962C8B-B14F-4D97-AF65-F5344CB8AC3E}">
        <p14:creationId xmlns:p14="http://schemas.microsoft.com/office/powerpoint/2010/main" val="3658813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9</a:t>
            </a:fld>
            <a:endParaRPr lang="en-US"/>
          </a:p>
        </p:txBody>
      </p:sp>
    </p:spTree>
    <p:extLst>
      <p:ext uri="{BB962C8B-B14F-4D97-AF65-F5344CB8AC3E}">
        <p14:creationId xmlns:p14="http://schemas.microsoft.com/office/powerpoint/2010/main" val="980425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10</a:t>
            </a:fld>
            <a:endParaRPr lang="en-US"/>
          </a:p>
        </p:txBody>
      </p:sp>
    </p:spTree>
    <p:extLst>
      <p:ext uri="{BB962C8B-B14F-4D97-AF65-F5344CB8AC3E}">
        <p14:creationId xmlns:p14="http://schemas.microsoft.com/office/powerpoint/2010/main" val="3802726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11</a:t>
            </a:fld>
            <a:endParaRPr lang="en-US"/>
          </a:p>
        </p:txBody>
      </p:sp>
    </p:spTree>
    <p:extLst>
      <p:ext uri="{BB962C8B-B14F-4D97-AF65-F5344CB8AC3E}">
        <p14:creationId xmlns:p14="http://schemas.microsoft.com/office/powerpoint/2010/main" val="15561308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12</a:t>
            </a:fld>
            <a:endParaRPr lang="en-US"/>
          </a:p>
        </p:txBody>
      </p:sp>
    </p:spTree>
    <p:extLst>
      <p:ext uri="{BB962C8B-B14F-4D97-AF65-F5344CB8AC3E}">
        <p14:creationId xmlns:p14="http://schemas.microsoft.com/office/powerpoint/2010/main" val="30151748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13</a:t>
            </a:fld>
            <a:endParaRPr lang="en-US"/>
          </a:p>
        </p:txBody>
      </p:sp>
    </p:spTree>
    <p:extLst>
      <p:ext uri="{BB962C8B-B14F-4D97-AF65-F5344CB8AC3E}">
        <p14:creationId xmlns:p14="http://schemas.microsoft.com/office/powerpoint/2010/main" val="41942128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14</a:t>
            </a:fld>
            <a:endParaRPr lang="en-US"/>
          </a:p>
        </p:txBody>
      </p:sp>
    </p:spTree>
    <p:extLst>
      <p:ext uri="{BB962C8B-B14F-4D97-AF65-F5344CB8AC3E}">
        <p14:creationId xmlns:p14="http://schemas.microsoft.com/office/powerpoint/2010/main" val="22451638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15</a:t>
            </a:fld>
            <a:endParaRPr lang="en-US"/>
          </a:p>
        </p:txBody>
      </p:sp>
    </p:spTree>
    <p:extLst>
      <p:ext uri="{BB962C8B-B14F-4D97-AF65-F5344CB8AC3E}">
        <p14:creationId xmlns:p14="http://schemas.microsoft.com/office/powerpoint/2010/main" val="41702219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16</a:t>
            </a:fld>
            <a:endParaRPr lang="en-US"/>
          </a:p>
        </p:txBody>
      </p:sp>
    </p:spTree>
    <p:extLst>
      <p:ext uri="{BB962C8B-B14F-4D97-AF65-F5344CB8AC3E}">
        <p14:creationId xmlns:p14="http://schemas.microsoft.com/office/powerpoint/2010/main" val="38279231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17</a:t>
            </a:fld>
            <a:endParaRPr lang="en-US"/>
          </a:p>
        </p:txBody>
      </p:sp>
    </p:spTree>
    <p:extLst>
      <p:ext uri="{BB962C8B-B14F-4D97-AF65-F5344CB8AC3E}">
        <p14:creationId xmlns:p14="http://schemas.microsoft.com/office/powerpoint/2010/main" val="37923328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18</a:t>
            </a:fld>
            <a:endParaRPr lang="en-US"/>
          </a:p>
        </p:txBody>
      </p:sp>
    </p:spTree>
    <p:extLst>
      <p:ext uri="{BB962C8B-B14F-4D97-AF65-F5344CB8AC3E}">
        <p14:creationId xmlns:p14="http://schemas.microsoft.com/office/powerpoint/2010/main" val="6967198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19</a:t>
            </a:fld>
            <a:endParaRPr lang="en-US"/>
          </a:p>
        </p:txBody>
      </p:sp>
    </p:spTree>
    <p:extLst>
      <p:ext uri="{BB962C8B-B14F-4D97-AF65-F5344CB8AC3E}">
        <p14:creationId xmlns:p14="http://schemas.microsoft.com/office/powerpoint/2010/main" val="2550447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20</a:t>
            </a:fld>
            <a:endParaRPr lang="en-US"/>
          </a:p>
        </p:txBody>
      </p:sp>
    </p:spTree>
    <p:extLst>
      <p:ext uri="{BB962C8B-B14F-4D97-AF65-F5344CB8AC3E}">
        <p14:creationId xmlns:p14="http://schemas.microsoft.com/office/powerpoint/2010/main" val="8672967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21</a:t>
            </a:fld>
            <a:endParaRPr lang="en-US"/>
          </a:p>
        </p:txBody>
      </p:sp>
    </p:spTree>
    <p:extLst>
      <p:ext uri="{BB962C8B-B14F-4D97-AF65-F5344CB8AC3E}">
        <p14:creationId xmlns:p14="http://schemas.microsoft.com/office/powerpoint/2010/main" val="38165007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22</a:t>
            </a:fld>
            <a:endParaRPr lang="en-US"/>
          </a:p>
        </p:txBody>
      </p:sp>
    </p:spTree>
    <p:extLst>
      <p:ext uri="{BB962C8B-B14F-4D97-AF65-F5344CB8AC3E}">
        <p14:creationId xmlns:p14="http://schemas.microsoft.com/office/powerpoint/2010/main" val="13222922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23</a:t>
            </a:fld>
            <a:endParaRPr lang="en-US"/>
          </a:p>
        </p:txBody>
      </p:sp>
    </p:spTree>
    <p:extLst>
      <p:ext uri="{BB962C8B-B14F-4D97-AF65-F5344CB8AC3E}">
        <p14:creationId xmlns:p14="http://schemas.microsoft.com/office/powerpoint/2010/main" val="22014740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24</a:t>
            </a:fld>
            <a:endParaRPr lang="en-US"/>
          </a:p>
        </p:txBody>
      </p:sp>
    </p:spTree>
    <p:extLst>
      <p:ext uri="{BB962C8B-B14F-4D97-AF65-F5344CB8AC3E}">
        <p14:creationId xmlns:p14="http://schemas.microsoft.com/office/powerpoint/2010/main" val="26743976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25</a:t>
            </a:fld>
            <a:endParaRPr lang="en-US"/>
          </a:p>
        </p:txBody>
      </p:sp>
    </p:spTree>
    <p:extLst>
      <p:ext uri="{BB962C8B-B14F-4D97-AF65-F5344CB8AC3E}">
        <p14:creationId xmlns:p14="http://schemas.microsoft.com/office/powerpoint/2010/main" val="20837948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875797-7388-8E43-9E2A-EEBD57B0CF65}" type="slidenum">
              <a:rPr lang="en-US" smtClean="0"/>
              <a:t>26</a:t>
            </a:fld>
            <a:endParaRPr lang="en-US"/>
          </a:p>
        </p:txBody>
      </p:sp>
    </p:spTree>
    <p:extLst>
      <p:ext uri="{BB962C8B-B14F-4D97-AF65-F5344CB8AC3E}">
        <p14:creationId xmlns:p14="http://schemas.microsoft.com/office/powerpoint/2010/main" val="2701370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89AAB-AF48-CFF0-71E7-95BEA825F51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35A49E2-1D87-53E1-E879-526EAC581D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492808-8BE0-EA70-8DC6-B6EB2D84EF42}"/>
              </a:ext>
            </a:extLst>
          </p:cNvPr>
          <p:cNvSpPr>
            <a:spLocks noGrp="1"/>
          </p:cNvSpPr>
          <p:nvPr>
            <p:ph type="dt" sz="half" idx="10"/>
          </p:nvPr>
        </p:nvSpPr>
        <p:spPr/>
        <p:txBody>
          <a:bodyPr/>
          <a:lstStyle/>
          <a:p>
            <a:fld id="{073D55F9-11A3-4523-8F38-6BA37933791A}" type="datetime1">
              <a:rPr lang="en-US" smtClean="0"/>
              <a:t>7/11/2024</a:t>
            </a:fld>
            <a:endParaRPr lang="en-US"/>
          </a:p>
        </p:txBody>
      </p:sp>
      <p:sp>
        <p:nvSpPr>
          <p:cNvPr id="5" name="Footer Placeholder 4">
            <a:extLst>
              <a:ext uri="{FF2B5EF4-FFF2-40B4-BE49-F238E27FC236}">
                <a16:creationId xmlns:a16="http://schemas.microsoft.com/office/drawing/2014/main" id="{6E42B42A-0D3D-2C1C-DFC8-2C712B76FBB1}"/>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DAFE076-8A4D-5F61-D24D-F39D3DE0CC4A}"/>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231705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5C567-528A-AA3A-7527-41A502F173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432AB7-8676-91AD-81C1-6EFE2C35FD0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AA7CC6-2919-48A4-AD38-C92CA4E420AA}"/>
              </a:ext>
            </a:extLst>
          </p:cNvPr>
          <p:cNvSpPr>
            <a:spLocks noGrp="1"/>
          </p:cNvSpPr>
          <p:nvPr>
            <p:ph type="dt" sz="half" idx="10"/>
          </p:nvPr>
        </p:nvSpPr>
        <p:spPr/>
        <p:txBody>
          <a:bodyPr/>
          <a:lstStyle/>
          <a:p>
            <a:fld id="{1CB9D56B-6EBE-4E5F-99D9-2A3DBDF37D0A}" type="datetime1">
              <a:rPr lang="en-US" smtClean="0"/>
              <a:t>7/11/2024</a:t>
            </a:fld>
            <a:endParaRPr lang="en-US"/>
          </a:p>
        </p:txBody>
      </p:sp>
      <p:sp>
        <p:nvSpPr>
          <p:cNvPr id="5" name="Footer Placeholder 4">
            <a:extLst>
              <a:ext uri="{FF2B5EF4-FFF2-40B4-BE49-F238E27FC236}">
                <a16:creationId xmlns:a16="http://schemas.microsoft.com/office/drawing/2014/main" id="{7D9CF446-F730-58A4-6598-6E88E0A89BF1}"/>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6887A6A0-5B3A-8087-E5C2-23492275E1BA}"/>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58930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0DCDF-FF7F-5613-63AC-2F258DF79A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F0E13C-E723-5184-FCC0-321AFB8AAD9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2D86A9-6885-C695-238B-4E51775D9491}"/>
              </a:ext>
            </a:extLst>
          </p:cNvPr>
          <p:cNvSpPr>
            <a:spLocks noGrp="1"/>
          </p:cNvSpPr>
          <p:nvPr>
            <p:ph type="dt" sz="half" idx="10"/>
          </p:nvPr>
        </p:nvSpPr>
        <p:spPr/>
        <p:txBody>
          <a:bodyPr/>
          <a:lstStyle/>
          <a:p>
            <a:fld id="{8C33F3CA-C7E3-432D-9282-18F13836509A}" type="datetime1">
              <a:rPr lang="en-US" smtClean="0"/>
              <a:t>7/11/2024</a:t>
            </a:fld>
            <a:endParaRPr lang="en-US" dirty="0"/>
          </a:p>
        </p:txBody>
      </p:sp>
      <p:sp>
        <p:nvSpPr>
          <p:cNvPr id="5" name="Footer Placeholder 4">
            <a:extLst>
              <a:ext uri="{FF2B5EF4-FFF2-40B4-BE49-F238E27FC236}">
                <a16:creationId xmlns:a16="http://schemas.microsoft.com/office/drawing/2014/main" id="{2BBA72A8-CD69-28A3-46C0-AEFA3E5CD664}"/>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F3EB2414-8BDA-8847-5F64-5AD8C631B31C}"/>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834218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0E178-7F54-FBB5-819F-9CFF2EEA60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8A048C-C9B4-DC5A-2E5E-819655E830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6DA44F-1516-F750-CAF3-7E4755D8624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845C10-BF69-456E-A292-8C4D2FF343CA}"/>
              </a:ext>
            </a:extLst>
          </p:cNvPr>
          <p:cNvSpPr>
            <a:spLocks noGrp="1"/>
          </p:cNvSpPr>
          <p:nvPr>
            <p:ph type="dt" sz="half" idx="10"/>
          </p:nvPr>
        </p:nvSpPr>
        <p:spPr/>
        <p:txBody>
          <a:bodyPr/>
          <a:lstStyle/>
          <a:p>
            <a:fld id="{75BE9C62-1337-40B8-BA50-E9F4861DB4BC}" type="datetime1">
              <a:rPr lang="en-US" smtClean="0"/>
              <a:t>7/11/2024</a:t>
            </a:fld>
            <a:endParaRPr lang="en-US"/>
          </a:p>
        </p:txBody>
      </p:sp>
      <p:sp>
        <p:nvSpPr>
          <p:cNvPr id="6" name="Footer Placeholder 5">
            <a:extLst>
              <a:ext uri="{FF2B5EF4-FFF2-40B4-BE49-F238E27FC236}">
                <a16:creationId xmlns:a16="http://schemas.microsoft.com/office/drawing/2014/main" id="{DEAF9541-5033-CE7C-A6A2-D09412D332CE}"/>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F213358D-27A8-225F-7919-BC32E43B6C66}"/>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3000716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DF129-7D62-5951-DDB0-61EE0D9493F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DA73E77-C532-A016-8ADF-8B0150D53B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985FB90-6A03-2E0B-0907-4E4CE1FCEA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7EE237-108D-C4D5-54F8-642D710DAC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35FFBF6-2C71-0A6F-4C39-0726B89600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53E14DF-47D9-DAF2-3875-C7797EDB65C5}"/>
              </a:ext>
            </a:extLst>
          </p:cNvPr>
          <p:cNvSpPr>
            <a:spLocks noGrp="1"/>
          </p:cNvSpPr>
          <p:nvPr>
            <p:ph type="dt" sz="half" idx="10"/>
          </p:nvPr>
        </p:nvSpPr>
        <p:spPr/>
        <p:txBody>
          <a:bodyPr/>
          <a:lstStyle/>
          <a:p>
            <a:fld id="{47C195EB-2DA3-4B24-8725-19BC22A7BE50}" type="datetime1">
              <a:rPr lang="en-US" smtClean="0"/>
              <a:t>7/11/2024</a:t>
            </a:fld>
            <a:endParaRPr lang="en-US"/>
          </a:p>
        </p:txBody>
      </p:sp>
      <p:sp>
        <p:nvSpPr>
          <p:cNvPr id="8" name="Footer Placeholder 7">
            <a:extLst>
              <a:ext uri="{FF2B5EF4-FFF2-40B4-BE49-F238E27FC236}">
                <a16:creationId xmlns:a16="http://schemas.microsoft.com/office/drawing/2014/main" id="{EB28C788-ECF6-1B50-4922-8084E59036DA}"/>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0A9175CB-32FC-A639-44EE-A22A1E7962C0}"/>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684638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312E4-007D-0AD8-ECCB-6E29BDAABD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F3967E-E47F-12B1-2A01-3E8590494A1A}"/>
              </a:ext>
            </a:extLst>
          </p:cNvPr>
          <p:cNvSpPr>
            <a:spLocks noGrp="1"/>
          </p:cNvSpPr>
          <p:nvPr>
            <p:ph type="dt" sz="half" idx="10"/>
          </p:nvPr>
        </p:nvSpPr>
        <p:spPr/>
        <p:txBody>
          <a:bodyPr/>
          <a:lstStyle/>
          <a:p>
            <a:fld id="{F4E237E6-0076-4915-A5A8-B7C11FA4F374}" type="datetime1">
              <a:rPr lang="en-US" smtClean="0"/>
              <a:t>7/11/2024</a:t>
            </a:fld>
            <a:endParaRPr lang="en-US"/>
          </a:p>
        </p:txBody>
      </p:sp>
      <p:sp>
        <p:nvSpPr>
          <p:cNvPr id="4" name="Footer Placeholder 3">
            <a:extLst>
              <a:ext uri="{FF2B5EF4-FFF2-40B4-BE49-F238E27FC236}">
                <a16:creationId xmlns:a16="http://schemas.microsoft.com/office/drawing/2014/main" id="{97F99700-0D08-79A3-D143-1783A3325ABB}"/>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66C0E694-98FD-37AD-CFFD-7D76D06A750E}"/>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4168446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FEF259-61C0-8273-C668-C28262C4E791}"/>
              </a:ext>
            </a:extLst>
          </p:cNvPr>
          <p:cNvSpPr>
            <a:spLocks noGrp="1"/>
          </p:cNvSpPr>
          <p:nvPr>
            <p:ph type="dt" sz="half" idx="10"/>
          </p:nvPr>
        </p:nvSpPr>
        <p:spPr/>
        <p:txBody>
          <a:bodyPr/>
          <a:lstStyle/>
          <a:p>
            <a:fld id="{3505F58F-C0B5-422A-8E5A-6B99E5D80F0A}" type="datetime1">
              <a:rPr lang="en-US" smtClean="0"/>
              <a:t>7/11/2024</a:t>
            </a:fld>
            <a:endParaRPr lang="en-US"/>
          </a:p>
        </p:txBody>
      </p:sp>
      <p:sp>
        <p:nvSpPr>
          <p:cNvPr id="3" name="Footer Placeholder 2">
            <a:extLst>
              <a:ext uri="{FF2B5EF4-FFF2-40B4-BE49-F238E27FC236}">
                <a16:creationId xmlns:a16="http://schemas.microsoft.com/office/drawing/2014/main" id="{AF15B9A4-492D-10A7-70BD-E950A5DCF7D4}"/>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7910A427-A73F-1097-9F2A-11839B243244}"/>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3590114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6FFAD-ACEF-03D6-073F-E398DFE879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6B2124-4F72-6929-495B-4AB633030B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F33D09-C632-5A62-B414-C281667ED7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DFDCE2-CA9A-91D0-69BC-5293ACC72395}"/>
              </a:ext>
            </a:extLst>
          </p:cNvPr>
          <p:cNvSpPr>
            <a:spLocks noGrp="1"/>
          </p:cNvSpPr>
          <p:nvPr>
            <p:ph type="dt" sz="half" idx="10"/>
          </p:nvPr>
        </p:nvSpPr>
        <p:spPr/>
        <p:txBody>
          <a:bodyPr/>
          <a:lstStyle/>
          <a:p>
            <a:fld id="{7565E655-9687-48DF-A33F-F8824CCCB5D1}" type="datetime1">
              <a:rPr lang="en-US" smtClean="0"/>
              <a:t>7/11/2024</a:t>
            </a:fld>
            <a:endParaRPr lang="en-US"/>
          </a:p>
        </p:txBody>
      </p:sp>
      <p:sp>
        <p:nvSpPr>
          <p:cNvPr id="6" name="Footer Placeholder 5">
            <a:extLst>
              <a:ext uri="{FF2B5EF4-FFF2-40B4-BE49-F238E27FC236}">
                <a16:creationId xmlns:a16="http://schemas.microsoft.com/office/drawing/2014/main" id="{C428705A-96A1-CCD1-E487-250C1335EAA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F6BC150A-2212-2F31-7D3B-DB574EB8F760}"/>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6751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07BF9-F162-CAFE-DA96-D5D224C314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A85EB6-6945-322F-F2A8-99E7063665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50178E-0EBF-3532-8DAD-E243C0872F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6E5E2A-E882-4C0D-B871-57DBE91C76F3}"/>
              </a:ext>
            </a:extLst>
          </p:cNvPr>
          <p:cNvSpPr>
            <a:spLocks noGrp="1"/>
          </p:cNvSpPr>
          <p:nvPr>
            <p:ph type="dt" sz="half" idx="10"/>
          </p:nvPr>
        </p:nvSpPr>
        <p:spPr/>
        <p:txBody>
          <a:bodyPr/>
          <a:lstStyle/>
          <a:p>
            <a:fld id="{B97FD56A-AAB8-4544-A495-D0645413C9E3}" type="datetime1">
              <a:rPr lang="en-US" smtClean="0"/>
              <a:t>7/11/2024</a:t>
            </a:fld>
            <a:endParaRPr lang="en-US"/>
          </a:p>
        </p:txBody>
      </p:sp>
      <p:sp>
        <p:nvSpPr>
          <p:cNvPr id="6" name="Footer Placeholder 5">
            <a:extLst>
              <a:ext uri="{FF2B5EF4-FFF2-40B4-BE49-F238E27FC236}">
                <a16:creationId xmlns:a16="http://schemas.microsoft.com/office/drawing/2014/main" id="{9E07DDA0-DB7B-DD0C-F2AE-E6F7E58248D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16E8CE50-D9BE-D08C-7F50-C87870A1E288}"/>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308346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4E15A-D360-CB2A-9B8C-AF1BD0215D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562B07-F371-E936-D3CD-5970057C4A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CC1BB4-C3F8-F46C-4664-04067A2A944F}"/>
              </a:ext>
            </a:extLst>
          </p:cNvPr>
          <p:cNvSpPr>
            <a:spLocks noGrp="1"/>
          </p:cNvSpPr>
          <p:nvPr>
            <p:ph type="dt" sz="half" idx="10"/>
          </p:nvPr>
        </p:nvSpPr>
        <p:spPr/>
        <p:txBody>
          <a:bodyPr/>
          <a:lstStyle/>
          <a:p>
            <a:fld id="{0B4E757A-3EC2-4683-9080-1A460C37C843}" type="datetime1">
              <a:rPr lang="en-US" smtClean="0"/>
              <a:t>7/11/2024</a:t>
            </a:fld>
            <a:endParaRPr lang="en-US"/>
          </a:p>
        </p:txBody>
      </p:sp>
      <p:sp>
        <p:nvSpPr>
          <p:cNvPr id="5" name="Footer Placeholder 4">
            <a:extLst>
              <a:ext uri="{FF2B5EF4-FFF2-40B4-BE49-F238E27FC236}">
                <a16:creationId xmlns:a16="http://schemas.microsoft.com/office/drawing/2014/main" id="{E50B07BB-0B7B-6C2F-AA09-2A2662AED539}"/>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55F0092-4F05-7DD8-E5B3-CD96933E1D35}"/>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3769804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C91F89-D5AB-513A-B307-B3CC48C4712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E39BC1-FCCE-891C-5DFD-FAC95AFC50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D88467-9066-773C-70E2-6E7C8D086E89}"/>
              </a:ext>
            </a:extLst>
          </p:cNvPr>
          <p:cNvSpPr>
            <a:spLocks noGrp="1"/>
          </p:cNvSpPr>
          <p:nvPr>
            <p:ph type="dt" sz="half" idx="10"/>
          </p:nvPr>
        </p:nvSpPr>
        <p:spPr/>
        <p:txBody>
          <a:bodyPr/>
          <a:lstStyle/>
          <a:p>
            <a:fld id="{5CC8096C-64ED-4153-A483-5C02E44AD5C3}" type="datetime1">
              <a:rPr lang="en-US" smtClean="0"/>
              <a:t>7/11/2024</a:t>
            </a:fld>
            <a:endParaRPr lang="en-US" dirty="0"/>
          </a:p>
        </p:txBody>
      </p:sp>
      <p:sp>
        <p:nvSpPr>
          <p:cNvPr id="5" name="Footer Placeholder 4">
            <a:extLst>
              <a:ext uri="{FF2B5EF4-FFF2-40B4-BE49-F238E27FC236}">
                <a16:creationId xmlns:a16="http://schemas.microsoft.com/office/drawing/2014/main" id="{37BA1014-DC78-5658-0327-F76AEB0DD855}"/>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6BFE631A-40F6-7BAC-2301-9BBB65929594}"/>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264026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49E2C1-4FDC-D7A6-0C57-202A4EBDF5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5EA425-D41E-F20A-885C-C21433F62E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1A0C36-F056-5374-83CA-F2B857C6BB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93BAB95-8DA7-460B-B00A-7037C8394FB0}" type="datetime1">
              <a:rPr lang="en-US" smtClean="0"/>
              <a:pPr/>
              <a:t>7/11/2024</a:t>
            </a:fld>
            <a:endParaRPr lang="en-US" dirty="0"/>
          </a:p>
        </p:txBody>
      </p:sp>
      <p:sp>
        <p:nvSpPr>
          <p:cNvPr id="5" name="Footer Placeholder 4">
            <a:extLst>
              <a:ext uri="{FF2B5EF4-FFF2-40B4-BE49-F238E27FC236}">
                <a16:creationId xmlns:a16="http://schemas.microsoft.com/office/drawing/2014/main" id="{2214862D-4A86-E02E-CE5F-16D1780A18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Sample Footer Text</a:t>
            </a:r>
            <a:endParaRPr lang="en-US" dirty="0">
              <a:solidFill>
                <a:srgbClr val="FFFFFF"/>
              </a:solidFill>
            </a:endParaRPr>
          </a:p>
        </p:txBody>
      </p:sp>
      <p:sp>
        <p:nvSpPr>
          <p:cNvPr id="6" name="Slide Number Placeholder 5">
            <a:extLst>
              <a:ext uri="{FF2B5EF4-FFF2-40B4-BE49-F238E27FC236}">
                <a16:creationId xmlns:a16="http://schemas.microsoft.com/office/drawing/2014/main" id="{A8469635-149D-3A54-E56C-164124BE17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1A71338-8BA2-4C79-A6C5-5A8E30081D0C}" type="slidenum">
              <a:rPr lang="en-US" smtClean="0"/>
              <a:pPr/>
              <a:t>‹#›</a:t>
            </a:fld>
            <a:endParaRPr lang="en-US" dirty="0"/>
          </a:p>
        </p:txBody>
      </p:sp>
    </p:spTree>
    <p:extLst>
      <p:ext uri="{BB962C8B-B14F-4D97-AF65-F5344CB8AC3E}">
        <p14:creationId xmlns:p14="http://schemas.microsoft.com/office/powerpoint/2010/main" val="401860588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909C9-77E7-08BE-487A-334247CD1E2B}"/>
              </a:ext>
            </a:extLst>
          </p:cNvPr>
          <p:cNvSpPr>
            <a:spLocks noGrp="1"/>
          </p:cNvSpPr>
          <p:nvPr>
            <p:ph type="title"/>
          </p:nvPr>
        </p:nvSpPr>
        <p:spPr>
          <a:xfrm>
            <a:off x="838200" y="304800"/>
            <a:ext cx="10732477" cy="1664678"/>
          </a:xfrm>
        </p:spPr>
        <p:txBody>
          <a:bodyPr>
            <a:normAutofit/>
          </a:bodyPr>
          <a:lstStyle/>
          <a:p>
            <a:pPr algn="ctr"/>
            <a:r>
              <a:rPr lang="zh-TW" sz="5300" b="1" kern="100"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t>帖撒羅尼迦前書</a:t>
            </a:r>
            <a:r>
              <a:rPr lang="en-US" altLang="zh-TW" sz="5300" b="1" kern="100"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t> </a:t>
            </a:r>
            <a:r>
              <a:rPr lang="en-US" sz="5300" b="1" kern="100"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t>1:1-2:2 </a:t>
            </a:r>
            <a:br>
              <a:rPr lang="en-US" sz="5300" b="1" kern="100"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br>
            <a:r>
              <a:rPr lang="en-US" sz="5300" b="1" kern="100"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t>(</a:t>
            </a:r>
            <a:r>
              <a:rPr lang="en-US" sz="5300" b="1" kern="100" dirty="0" err="1">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t>環球聖經譯本</a:t>
            </a:r>
            <a:r>
              <a:rPr lang="en-US" sz="5300" b="1" kern="100"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t>)</a:t>
            </a:r>
            <a:endParaRPr lang="en-US" dirty="0"/>
          </a:p>
        </p:txBody>
      </p:sp>
      <p:sp>
        <p:nvSpPr>
          <p:cNvPr id="3" name="Content Placeholder 2">
            <a:extLst>
              <a:ext uri="{FF2B5EF4-FFF2-40B4-BE49-F238E27FC236}">
                <a16:creationId xmlns:a16="http://schemas.microsoft.com/office/drawing/2014/main" id="{D7B80F4F-0D73-4504-98FC-B2713F2D4D17}"/>
              </a:ext>
            </a:extLst>
          </p:cNvPr>
          <p:cNvSpPr>
            <a:spLocks noGrp="1"/>
          </p:cNvSpPr>
          <p:nvPr>
            <p:ph idx="1"/>
          </p:nvPr>
        </p:nvSpPr>
        <p:spPr>
          <a:xfrm>
            <a:off x="838200" y="2210778"/>
            <a:ext cx="10515600" cy="5144721"/>
          </a:xfrm>
        </p:spPr>
        <p:txBody>
          <a:bodyPr>
            <a:normAutofit/>
          </a:bodyPr>
          <a:lstStyle/>
          <a:p>
            <a:pPr marL="0" indent="0">
              <a:lnSpc>
                <a:spcPct val="100000"/>
              </a:lnSpc>
              <a:spcBef>
                <a:spcPts val="0"/>
              </a:spcBef>
              <a:spcAft>
                <a:spcPts val="1800"/>
              </a:spcAft>
              <a:buNone/>
            </a:pPr>
            <a:r>
              <a:rPr lang="en-US" altLang="zh-TW" sz="4000" b="1" dirty="0">
                <a:latin typeface="Microsoft JhengHei" panose="020B0604030504040204" pitchFamily="34" charset="-120"/>
                <a:ea typeface="Microsoft JhengHei" panose="020B0604030504040204" pitchFamily="34" charset="-120"/>
              </a:rPr>
              <a:t>1  </a:t>
            </a:r>
            <a:r>
              <a:rPr lang="zh-TW" altLang="en-US" sz="4000" b="1" dirty="0">
                <a:latin typeface="Microsoft JhengHei" panose="020B0604030504040204" pitchFamily="34" charset="-120"/>
                <a:ea typeface="Microsoft JhengHei" panose="020B0604030504040204" pitchFamily="34" charset="-120"/>
              </a:rPr>
              <a:t>我是保羅，如今與西拉和提摩太寫信給在父神和主耶穌基督裡的帖撒羅尼迦人教會。願恩典、平安臨到你們！</a:t>
            </a:r>
          </a:p>
          <a:p>
            <a:pPr marL="0" indent="0">
              <a:lnSpc>
                <a:spcPct val="100000"/>
              </a:lnSpc>
              <a:spcBef>
                <a:spcPts val="0"/>
              </a:spcBef>
              <a:spcAft>
                <a:spcPts val="1800"/>
              </a:spcAft>
              <a:buNone/>
            </a:pPr>
            <a:r>
              <a:rPr lang="en-US" altLang="zh-TW" sz="4000" b="1" dirty="0">
                <a:latin typeface="Microsoft JhengHei" panose="020B0604030504040204" pitchFamily="34" charset="-120"/>
                <a:ea typeface="Microsoft JhengHei" panose="020B0604030504040204" pitchFamily="34" charset="-120"/>
              </a:rPr>
              <a:t>2 </a:t>
            </a:r>
            <a:r>
              <a:rPr lang="zh-TW" altLang="en-US" sz="4000" b="1" dirty="0">
                <a:latin typeface="Microsoft JhengHei" panose="020B0604030504040204" pitchFamily="34" charset="-120"/>
                <a:ea typeface="Microsoft JhengHei" panose="020B0604030504040204" pitchFamily="34" charset="-120"/>
              </a:rPr>
              <a:t>我們常常為你們大家感謝神，禱告的時候不斷提到你們，</a:t>
            </a:r>
          </a:p>
        </p:txBody>
      </p:sp>
    </p:spTree>
    <p:extLst>
      <p:ext uri="{BB962C8B-B14F-4D97-AF65-F5344CB8AC3E}">
        <p14:creationId xmlns:p14="http://schemas.microsoft.com/office/powerpoint/2010/main" val="1435011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909C9-77E7-08BE-487A-334247CD1E2B}"/>
              </a:ext>
            </a:extLst>
          </p:cNvPr>
          <p:cNvSpPr>
            <a:spLocks noGrp="1"/>
          </p:cNvSpPr>
          <p:nvPr>
            <p:ph type="title"/>
          </p:nvPr>
        </p:nvSpPr>
        <p:spPr>
          <a:xfrm>
            <a:off x="838200" y="435464"/>
            <a:ext cx="10732477" cy="1276106"/>
          </a:xfrm>
        </p:spPr>
        <p:txBody>
          <a:bodyPr>
            <a:normAutofit/>
          </a:bodyPr>
          <a:lstStyle/>
          <a:p>
            <a:pPr algn="ctr"/>
            <a:br>
              <a:rPr lang="en-US" sz="1800" kern="100" dirty="0">
                <a:effectLst/>
                <a:latin typeface="Aptos" panose="020B0004020202020204" pitchFamily="34" charset="0"/>
                <a:ea typeface="PMingLiU" panose="02020500000000000000" pitchFamily="18" charset="-12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7B80F4F-0D73-4504-98FC-B2713F2D4D17}"/>
              </a:ext>
            </a:extLst>
          </p:cNvPr>
          <p:cNvSpPr>
            <a:spLocks noGrp="1"/>
          </p:cNvSpPr>
          <p:nvPr>
            <p:ph idx="1"/>
          </p:nvPr>
        </p:nvSpPr>
        <p:spPr>
          <a:xfrm>
            <a:off x="838200" y="425451"/>
            <a:ext cx="10773507" cy="6152905"/>
          </a:xfrm>
        </p:spPr>
        <p:txBody>
          <a:bodyPr>
            <a:noAutofit/>
          </a:bodyPr>
          <a:lstStyle/>
          <a:p>
            <a:pPr marL="0" indent="0">
              <a:lnSpc>
                <a:spcPct val="100000"/>
              </a:lnSpc>
              <a:spcBef>
                <a:spcPts val="0"/>
              </a:spcBef>
              <a:spcAft>
                <a:spcPts val="1200"/>
              </a:spcAft>
              <a:buNone/>
            </a:pPr>
            <a:r>
              <a:rPr lang="en-US" altLang="zh-TW" sz="4000" b="1" dirty="0">
                <a:latin typeface="Microsoft JhengHei" panose="020B0604030504040204" pitchFamily="34" charset="-120"/>
                <a:ea typeface="Microsoft JhengHei" panose="020B0604030504040204" pitchFamily="34" charset="-120"/>
              </a:rPr>
              <a:t>3  </a:t>
            </a:r>
            <a:r>
              <a:rPr lang="zh-TW" altLang="en-US" sz="4000" b="1" dirty="0">
                <a:latin typeface="Microsoft JhengHei" panose="020B0604030504040204" pitchFamily="34" charset="-120"/>
                <a:ea typeface="Microsoft JhengHei" panose="020B0604030504040204" pitchFamily="34" charset="-120"/>
              </a:rPr>
              <a:t>在我們的父神面前記念你們因信而做的工作、因愛而付出的勞苦，以及因盼望我們主耶穌基督而產生的堅忍。</a:t>
            </a:r>
          </a:p>
          <a:p>
            <a:pPr marL="0" marR="0" indent="0">
              <a:lnSpc>
                <a:spcPct val="100000"/>
              </a:lnSpc>
              <a:spcBef>
                <a:spcPts val="0"/>
              </a:spcBef>
              <a:spcAft>
                <a:spcPts val="1200"/>
              </a:spcAft>
              <a:buNone/>
            </a:pPr>
            <a:r>
              <a:rPr lang="en-US"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4  </a:t>
            </a:r>
            <a:r>
              <a:rPr lang="zh-TW"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神所愛的弟兄們啊，我們知道你們是蒙揀選的，</a:t>
            </a:r>
            <a:endParaRPr lang="en-US"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marL="0" marR="0" indent="0">
              <a:lnSpc>
                <a:spcPct val="100000"/>
              </a:lnSpc>
              <a:spcBef>
                <a:spcPts val="0"/>
              </a:spcBef>
              <a:spcAft>
                <a:spcPts val="1200"/>
              </a:spcAft>
              <a:buNone/>
            </a:pPr>
            <a:r>
              <a:rPr lang="en-US"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5  </a:t>
            </a:r>
            <a:r>
              <a:rPr lang="zh-TW"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因為我們的福音傳到你們那裡，不是單靠言語，而是也靠權能，並靠聖靈和完全的確信。正如你們知道，我們為你們的緣故，在你們當中怎樣為人。</a:t>
            </a:r>
            <a:endParaRPr lang="en-US"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marL="0" marR="0" indent="0">
              <a:lnSpc>
                <a:spcPct val="115000"/>
              </a:lnSpc>
              <a:spcBef>
                <a:spcPts val="0"/>
              </a:spcBef>
              <a:spcAft>
                <a:spcPts val="0"/>
              </a:spcAft>
              <a:buNone/>
            </a:pPr>
            <a:endParaRPr lang="en-US"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755346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909C9-77E7-08BE-487A-334247CD1E2B}"/>
              </a:ext>
            </a:extLst>
          </p:cNvPr>
          <p:cNvSpPr>
            <a:spLocks noGrp="1"/>
          </p:cNvSpPr>
          <p:nvPr>
            <p:ph type="title"/>
          </p:nvPr>
        </p:nvSpPr>
        <p:spPr>
          <a:xfrm>
            <a:off x="838200" y="435464"/>
            <a:ext cx="10732477" cy="1276106"/>
          </a:xfrm>
        </p:spPr>
        <p:txBody>
          <a:bodyPr>
            <a:normAutofit/>
          </a:bodyPr>
          <a:lstStyle/>
          <a:p>
            <a:pPr algn="ctr"/>
            <a:br>
              <a:rPr lang="en-US" sz="1800" kern="100" dirty="0">
                <a:effectLst/>
                <a:latin typeface="Aptos" panose="020B0004020202020204" pitchFamily="34" charset="0"/>
                <a:ea typeface="PMingLiU" panose="02020500000000000000" pitchFamily="18" charset="-12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7B80F4F-0D73-4504-98FC-B2713F2D4D17}"/>
              </a:ext>
            </a:extLst>
          </p:cNvPr>
          <p:cNvSpPr>
            <a:spLocks noGrp="1"/>
          </p:cNvSpPr>
          <p:nvPr>
            <p:ph idx="1"/>
          </p:nvPr>
        </p:nvSpPr>
        <p:spPr>
          <a:xfrm>
            <a:off x="920262" y="352547"/>
            <a:ext cx="10811608" cy="6152905"/>
          </a:xfrm>
        </p:spPr>
        <p:txBody>
          <a:bodyPr>
            <a:noAutofit/>
          </a:bodyPr>
          <a:lstStyle/>
          <a:p>
            <a:pPr marL="0" indent="0">
              <a:lnSpc>
                <a:spcPct val="100000"/>
              </a:lnSpc>
              <a:spcBef>
                <a:spcPts val="0"/>
              </a:spcBef>
              <a:spcAft>
                <a:spcPts val="1200"/>
              </a:spcAft>
              <a:buNone/>
            </a:pPr>
            <a:r>
              <a:rPr lang="en-US"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6  </a:t>
            </a:r>
            <a:r>
              <a:rPr lang="zh-TW"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你們效法了我們，也效法了主；你們接受主的道的時候，雖然遭受許多患難，卻仍然懷著從聖靈而來的喜樂。</a:t>
            </a:r>
            <a:endParaRPr lang="en-US" altLang="zh-TW"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marL="0" indent="0">
              <a:lnSpc>
                <a:spcPct val="100000"/>
              </a:lnSpc>
              <a:spcBef>
                <a:spcPts val="0"/>
              </a:spcBef>
              <a:spcAft>
                <a:spcPts val="1200"/>
              </a:spcAft>
              <a:buNone/>
            </a:pPr>
            <a:r>
              <a:rPr lang="en-US"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7  </a:t>
            </a:r>
            <a:r>
              <a:rPr lang="zh-TW"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這樣，你們就成了馬其頓和亞該亞所有信徒的榜樣。</a:t>
            </a:r>
            <a:endParaRPr lang="en-US"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marL="0" marR="0" indent="0">
              <a:lnSpc>
                <a:spcPct val="100000"/>
              </a:lnSpc>
              <a:spcBef>
                <a:spcPts val="0"/>
              </a:spcBef>
              <a:spcAft>
                <a:spcPts val="1200"/>
              </a:spcAft>
              <a:buNone/>
            </a:pPr>
            <a:r>
              <a:rPr lang="en-US"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8  </a:t>
            </a:r>
            <a:r>
              <a:rPr lang="zh-TW"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事實上，主的道已經從你們那裡響亮地傳揚出去；你們對神的信心不單在馬其頓和亞該亞傳開了，也在所有地方傳開了，所以我們不用再說甚麼。</a:t>
            </a:r>
            <a:endParaRPr lang="en-US"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marL="0" marR="0" indent="0">
              <a:lnSpc>
                <a:spcPct val="115000"/>
              </a:lnSpc>
              <a:spcBef>
                <a:spcPts val="0"/>
              </a:spcBef>
              <a:spcAft>
                <a:spcPts val="0"/>
              </a:spcAft>
              <a:buNone/>
            </a:pPr>
            <a:endParaRPr lang="en-US"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2879425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909C9-77E7-08BE-487A-334247CD1E2B}"/>
              </a:ext>
            </a:extLst>
          </p:cNvPr>
          <p:cNvSpPr>
            <a:spLocks noGrp="1"/>
          </p:cNvSpPr>
          <p:nvPr>
            <p:ph type="title"/>
          </p:nvPr>
        </p:nvSpPr>
        <p:spPr>
          <a:xfrm>
            <a:off x="838200" y="435464"/>
            <a:ext cx="10732477" cy="1276106"/>
          </a:xfrm>
        </p:spPr>
        <p:txBody>
          <a:bodyPr>
            <a:normAutofit/>
          </a:bodyPr>
          <a:lstStyle/>
          <a:p>
            <a:pPr algn="ctr"/>
            <a:br>
              <a:rPr lang="en-US" sz="1800" kern="100" dirty="0">
                <a:effectLst/>
                <a:latin typeface="Aptos" panose="020B0004020202020204" pitchFamily="34" charset="0"/>
                <a:ea typeface="PMingLiU" panose="02020500000000000000" pitchFamily="18" charset="-12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7B80F4F-0D73-4504-98FC-B2713F2D4D17}"/>
              </a:ext>
            </a:extLst>
          </p:cNvPr>
          <p:cNvSpPr>
            <a:spLocks noGrp="1"/>
          </p:cNvSpPr>
          <p:nvPr>
            <p:ph idx="1"/>
          </p:nvPr>
        </p:nvSpPr>
        <p:spPr>
          <a:xfrm>
            <a:off x="902676" y="705095"/>
            <a:ext cx="10451124" cy="6152905"/>
          </a:xfrm>
        </p:spPr>
        <p:txBody>
          <a:bodyPr>
            <a:noAutofit/>
          </a:bodyPr>
          <a:lstStyle/>
          <a:p>
            <a:pPr marL="0" marR="0" indent="0">
              <a:lnSpc>
                <a:spcPct val="100000"/>
              </a:lnSpc>
              <a:spcBef>
                <a:spcPts val="0"/>
              </a:spcBef>
              <a:spcAft>
                <a:spcPts val="1800"/>
              </a:spcAft>
              <a:buNone/>
            </a:pPr>
            <a:r>
              <a:rPr lang="en-US"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9  </a:t>
            </a:r>
            <a:r>
              <a:rPr lang="zh-TW"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各處的人都講述我們到你們那裡去時怎樣受到接納，你們怎樣離棄偶像歸向神，好服侍永活的真神，</a:t>
            </a:r>
            <a:endParaRPr lang="en-US"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marL="0" marR="0" indent="0">
              <a:lnSpc>
                <a:spcPct val="100000"/>
              </a:lnSpc>
              <a:spcBef>
                <a:spcPts val="0"/>
              </a:spcBef>
              <a:spcAft>
                <a:spcPts val="1800"/>
              </a:spcAft>
              <a:buNone/>
            </a:pPr>
            <a:r>
              <a:rPr lang="en-US"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10  </a:t>
            </a:r>
            <a:r>
              <a:rPr lang="zh-TW"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並且等候他的兒子從天降臨，那就是耶穌，神使他從死人中復活，他救我們脫離那將要來臨的震怒。</a:t>
            </a:r>
            <a:endParaRPr lang="en-US"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marL="0" marR="0" indent="0">
              <a:lnSpc>
                <a:spcPct val="115000"/>
              </a:lnSpc>
              <a:spcBef>
                <a:spcPts val="0"/>
              </a:spcBef>
              <a:spcAft>
                <a:spcPts val="0"/>
              </a:spcAft>
              <a:buNone/>
            </a:pPr>
            <a:endParaRPr lang="en-US"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225115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909C9-77E7-08BE-487A-334247CD1E2B}"/>
              </a:ext>
            </a:extLst>
          </p:cNvPr>
          <p:cNvSpPr>
            <a:spLocks noGrp="1"/>
          </p:cNvSpPr>
          <p:nvPr>
            <p:ph type="title"/>
          </p:nvPr>
        </p:nvSpPr>
        <p:spPr>
          <a:xfrm>
            <a:off x="838200" y="435464"/>
            <a:ext cx="10732477" cy="1276106"/>
          </a:xfrm>
        </p:spPr>
        <p:txBody>
          <a:bodyPr>
            <a:normAutofit/>
          </a:bodyPr>
          <a:lstStyle/>
          <a:p>
            <a:pPr algn="ctr"/>
            <a:br>
              <a:rPr lang="en-US" sz="1800" kern="100" dirty="0">
                <a:effectLst/>
                <a:latin typeface="Aptos" panose="020B0004020202020204" pitchFamily="34" charset="0"/>
                <a:ea typeface="PMingLiU" panose="02020500000000000000" pitchFamily="18" charset="-12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7B80F4F-0D73-4504-98FC-B2713F2D4D17}"/>
              </a:ext>
            </a:extLst>
          </p:cNvPr>
          <p:cNvSpPr>
            <a:spLocks noGrp="1"/>
          </p:cNvSpPr>
          <p:nvPr>
            <p:ph idx="1"/>
          </p:nvPr>
        </p:nvSpPr>
        <p:spPr>
          <a:xfrm>
            <a:off x="902676" y="705095"/>
            <a:ext cx="10451124" cy="6152905"/>
          </a:xfrm>
        </p:spPr>
        <p:txBody>
          <a:bodyPr>
            <a:noAutofit/>
          </a:bodyPr>
          <a:lstStyle/>
          <a:p>
            <a:pPr marL="0" marR="0" indent="0">
              <a:lnSpc>
                <a:spcPct val="100000"/>
              </a:lnSpc>
              <a:spcBef>
                <a:spcPts val="0"/>
              </a:spcBef>
              <a:spcAft>
                <a:spcPts val="1800"/>
              </a:spcAft>
              <a:buNone/>
            </a:pPr>
            <a:r>
              <a:rPr lang="en-US" altLang="zh-TW"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2:1	 </a:t>
            </a:r>
            <a:r>
              <a:rPr lang="zh-TW" altLang="en-US"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弟兄們，你們自己也知道，我們到你們那裡去，並沒有白費工夫。</a:t>
            </a:r>
          </a:p>
          <a:p>
            <a:pPr marL="0" marR="0" indent="0">
              <a:lnSpc>
                <a:spcPct val="100000"/>
              </a:lnSpc>
              <a:spcBef>
                <a:spcPts val="0"/>
              </a:spcBef>
              <a:spcAft>
                <a:spcPts val="1800"/>
              </a:spcAft>
              <a:buNone/>
            </a:pPr>
            <a:r>
              <a:rPr lang="en-US" altLang="zh-TW"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2:2	 </a:t>
            </a:r>
            <a:r>
              <a:rPr lang="zh-TW" altLang="en-US"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相反，正如你們知道的，我們雖然從前在腓立比受苦害、被凌辱，可是靠著我們的神，我們在強烈的反對下還是放膽向你們傳講神的福音。</a:t>
            </a:r>
            <a:endParaRPr lang="en-US" sz="40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816588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Wavy 3D art">
            <a:extLst>
              <a:ext uri="{FF2B5EF4-FFF2-40B4-BE49-F238E27FC236}">
                <a16:creationId xmlns:a16="http://schemas.microsoft.com/office/drawing/2014/main" id="{4E3573B7-BCEC-29B7-31F8-464CE8AAC3FA}"/>
              </a:ext>
            </a:extLst>
          </p:cNvPr>
          <p:cNvPicPr>
            <a:picLocks noChangeAspect="1"/>
          </p:cNvPicPr>
          <p:nvPr/>
        </p:nvPicPr>
        <p:blipFill rotWithShape="1">
          <a:blip r:embed="rId3">
            <a:alphaModFix amt="30000"/>
          </a:blip>
          <a:srcRect t="20441" r="-1" b="6959"/>
          <a:stretch/>
        </p:blipFill>
        <p:spPr>
          <a:xfrm>
            <a:off x="0" y="10"/>
            <a:ext cx="12188932" cy="6857990"/>
          </a:xfrm>
          <a:prstGeom prst="rect">
            <a:avLst/>
          </a:prstGeom>
        </p:spPr>
      </p:pic>
      <p:sp>
        <p:nvSpPr>
          <p:cNvPr id="2" name="Title 1">
            <a:extLst>
              <a:ext uri="{FF2B5EF4-FFF2-40B4-BE49-F238E27FC236}">
                <a16:creationId xmlns:a16="http://schemas.microsoft.com/office/drawing/2014/main" id="{820E4210-EC92-2D3D-B24F-0F7838A14EDF}"/>
              </a:ext>
            </a:extLst>
          </p:cNvPr>
          <p:cNvSpPr>
            <a:spLocks noGrp="1"/>
          </p:cNvSpPr>
          <p:nvPr>
            <p:ph type="ctrTitle"/>
          </p:nvPr>
        </p:nvSpPr>
        <p:spPr>
          <a:xfrm>
            <a:off x="2107106" y="3983167"/>
            <a:ext cx="7974719" cy="2288382"/>
          </a:xfrm>
        </p:spPr>
        <p:txBody>
          <a:bodyPr anchor="t">
            <a:normAutofit/>
          </a:bodyPr>
          <a:lstStyle/>
          <a:p>
            <a:pPr>
              <a:lnSpc>
                <a:spcPct val="100000"/>
              </a:lnSpc>
              <a:spcBef>
                <a:spcPts val="0"/>
              </a:spcBef>
            </a:pPr>
            <a:r>
              <a:rPr lang="zh-TW" altLang="en-US" sz="4400" b="1" dirty="0">
                <a:solidFill>
                  <a:schemeClr val="tx2"/>
                </a:solidFill>
                <a:latin typeface="Microsoft JhengHei" panose="020B0604030504040204" pitchFamily="34" charset="-120"/>
                <a:ea typeface="Microsoft JhengHei" panose="020B0604030504040204" pitchFamily="34" charset="-120"/>
                <a:cs typeface="+mn-cs"/>
              </a:rPr>
              <a:t>陳肇兆牧師</a:t>
            </a:r>
            <a:endParaRPr lang="en-US" sz="4400" b="1" dirty="0">
              <a:solidFill>
                <a:schemeClr val="tx2"/>
              </a:solidFill>
              <a:latin typeface="Microsoft JhengHei" panose="020B0604030504040204" pitchFamily="34" charset="-120"/>
              <a:ea typeface="Microsoft JhengHei" panose="020B0604030504040204" pitchFamily="34" charset="-120"/>
              <a:cs typeface="+mn-cs"/>
            </a:endParaRPr>
          </a:p>
        </p:txBody>
      </p:sp>
      <p:sp>
        <p:nvSpPr>
          <p:cNvPr id="3" name="Subtitle 2">
            <a:extLst>
              <a:ext uri="{FF2B5EF4-FFF2-40B4-BE49-F238E27FC236}">
                <a16:creationId xmlns:a16="http://schemas.microsoft.com/office/drawing/2014/main" id="{DBC47CBE-2E8D-8CA7-2F9C-4E91941DB561}"/>
              </a:ext>
            </a:extLst>
          </p:cNvPr>
          <p:cNvSpPr>
            <a:spLocks noGrp="1"/>
          </p:cNvSpPr>
          <p:nvPr>
            <p:ph type="subTitle" idx="1"/>
          </p:nvPr>
        </p:nvSpPr>
        <p:spPr>
          <a:xfrm>
            <a:off x="2198672" y="431736"/>
            <a:ext cx="7974719" cy="3424505"/>
          </a:xfrm>
        </p:spPr>
        <p:txBody>
          <a:bodyPr anchor="b">
            <a:normAutofit lnSpcReduction="10000"/>
          </a:bodyPr>
          <a:lstStyle/>
          <a:p>
            <a:pPr>
              <a:lnSpc>
                <a:spcPct val="100000"/>
              </a:lnSpc>
              <a:spcBef>
                <a:spcPts val="0"/>
              </a:spcBef>
            </a:pPr>
            <a:r>
              <a:rPr lang="zh-TW" altLang="en-US" sz="7200" b="1" kern="100"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t>活出</a:t>
            </a:r>
            <a:r>
              <a:rPr lang="zh-TW" sz="7200" b="1" kern="100"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t>福音的核心</a:t>
            </a:r>
            <a:endParaRPr lang="en-US" sz="7200" b="1" kern="100"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nSpc>
                <a:spcPct val="100000"/>
              </a:lnSpc>
              <a:spcBef>
                <a:spcPts val="0"/>
              </a:spcBef>
            </a:pPr>
            <a:r>
              <a:rPr lang="zh-TW" sz="44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帖撒羅尼迦前書</a:t>
            </a:r>
            <a:r>
              <a:rPr lang="en-US" altLang="zh-TW" sz="44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 </a:t>
            </a:r>
            <a:r>
              <a:rPr lang="en-US" sz="44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rPr>
              <a:t>1:1-2:2</a:t>
            </a:r>
          </a:p>
          <a:p>
            <a:pPr>
              <a:lnSpc>
                <a:spcPct val="100000"/>
              </a:lnSpc>
              <a:spcBef>
                <a:spcPts val="0"/>
              </a:spcBef>
            </a:pPr>
            <a:endParaRPr lang="en-US" sz="2800" b="1"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nSpc>
                <a:spcPct val="100000"/>
              </a:lnSpc>
              <a:spcBef>
                <a:spcPts val="0"/>
              </a:spcBef>
            </a:pPr>
            <a:r>
              <a:rPr lang="en-US" sz="4400" b="1" dirty="0" err="1">
                <a:solidFill>
                  <a:schemeClr val="tx2"/>
                </a:solidFill>
                <a:latin typeface="Microsoft JhengHei" panose="020B0604030504040204" pitchFamily="34" charset="-120"/>
                <a:ea typeface="Microsoft JhengHei" panose="020B0604030504040204" pitchFamily="34" charset="-120"/>
              </a:rPr>
              <a:t>三谷華人聖經教會</a:t>
            </a:r>
            <a:endParaRPr lang="en-US" sz="4400" b="1" dirty="0">
              <a:solidFill>
                <a:schemeClr val="tx2"/>
              </a:solidFill>
              <a:latin typeface="Microsoft JhengHei" panose="020B0604030504040204" pitchFamily="34" charset="-120"/>
              <a:ea typeface="Microsoft JhengHei" panose="020B0604030504040204" pitchFamily="34" charset="-120"/>
            </a:endParaRPr>
          </a:p>
          <a:p>
            <a:pPr>
              <a:lnSpc>
                <a:spcPct val="100000"/>
              </a:lnSpc>
              <a:spcBef>
                <a:spcPts val="0"/>
              </a:spcBef>
            </a:pPr>
            <a:r>
              <a:rPr lang="en-US" sz="3600" b="1" dirty="0">
                <a:solidFill>
                  <a:schemeClr val="tx2"/>
                </a:solidFill>
                <a:latin typeface="Microsoft JhengHei" panose="020B0604030504040204" pitchFamily="34" charset="-120"/>
                <a:ea typeface="Microsoft JhengHei" panose="020B0604030504040204" pitchFamily="34" charset="-120"/>
              </a:rPr>
              <a:t>2024/7/7 </a:t>
            </a:r>
            <a:r>
              <a:rPr lang="en-US" sz="3600" b="1" dirty="0" err="1">
                <a:solidFill>
                  <a:schemeClr val="tx2"/>
                </a:solidFill>
                <a:latin typeface="Microsoft JhengHei" panose="020B0604030504040204" pitchFamily="34" charset="-120"/>
                <a:ea typeface="Microsoft JhengHei" panose="020B0604030504040204" pitchFamily="34" charset="-120"/>
              </a:rPr>
              <a:t>主日崇拜</a:t>
            </a:r>
            <a:endParaRPr lang="en-US" sz="3600" b="1" dirty="0">
              <a:solidFill>
                <a:schemeClr val="tx2"/>
              </a:solidFill>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1518569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3CF9F-875E-20B5-E3FF-35810AA85991}"/>
              </a:ext>
            </a:extLst>
          </p:cNvPr>
          <p:cNvSpPr>
            <a:spLocks noGrp="1"/>
          </p:cNvSpPr>
          <p:nvPr>
            <p:ph type="title"/>
          </p:nvPr>
        </p:nvSpPr>
        <p:spPr>
          <a:xfrm>
            <a:off x="457200" y="728906"/>
            <a:ext cx="10754527" cy="2228755"/>
          </a:xfrm>
        </p:spPr>
        <p:txBody>
          <a:bodyPr anchor="t">
            <a:normAutofit/>
          </a:bodyPr>
          <a:lstStyle/>
          <a:p>
            <a:pPr algn="ctr"/>
            <a:r>
              <a:rPr lang="zh-TW" sz="4800" b="1"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t>經常被</a:t>
            </a:r>
            <a:r>
              <a:rPr lang="zh-TW" altLang="en-US" sz="4800" b="1"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t>詢問</a:t>
            </a:r>
            <a:r>
              <a:rPr lang="en-US" altLang="zh-TW" sz="4800" b="1"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t> :</a:t>
            </a:r>
            <a:r>
              <a:rPr lang="en-US" sz="4800" b="1" dirty="0">
                <a:solidFill>
                  <a:srgbClr val="0070C0"/>
                </a:solidFill>
                <a:effectLst/>
                <a:latin typeface="Microsoft JhengHei" panose="020B0604030504040204" pitchFamily="34" charset="-120"/>
                <a:ea typeface="Microsoft JhengHei" panose="020B0604030504040204" pitchFamily="34" charset="-120"/>
              </a:rPr>
              <a:t> </a:t>
            </a:r>
            <a:endParaRPr lang="en-US" sz="4800" b="1" dirty="0">
              <a:solidFill>
                <a:srgbClr val="0070C0"/>
              </a:solidFill>
              <a:latin typeface="Microsoft JhengHei" panose="020B0604030504040204" pitchFamily="34" charset="-120"/>
              <a:ea typeface="Microsoft JhengHei" panose="020B0604030504040204" pitchFamily="34" charset="-120"/>
            </a:endParaRPr>
          </a:p>
        </p:txBody>
      </p:sp>
      <p:sp>
        <p:nvSpPr>
          <p:cNvPr id="3" name="Content Placeholder 2">
            <a:extLst>
              <a:ext uri="{FF2B5EF4-FFF2-40B4-BE49-F238E27FC236}">
                <a16:creationId xmlns:a16="http://schemas.microsoft.com/office/drawing/2014/main" id="{F2603F03-97F7-FD37-C353-AC6FE44399FF}"/>
              </a:ext>
            </a:extLst>
          </p:cNvPr>
          <p:cNvSpPr>
            <a:spLocks noGrp="1"/>
          </p:cNvSpPr>
          <p:nvPr>
            <p:ph idx="1"/>
          </p:nvPr>
        </p:nvSpPr>
        <p:spPr>
          <a:xfrm>
            <a:off x="1223247" y="1681218"/>
            <a:ext cx="9745506" cy="2552886"/>
          </a:xfrm>
        </p:spPr>
        <p:txBody>
          <a:bodyPr anchor="t">
            <a:normAutofit/>
          </a:bodyPr>
          <a:lstStyle/>
          <a:p>
            <a:pPr marL="0" indent="0" algn="ctr">
              <a:buNone/>
            </a:pPr>
            <a:r>
              <a:rPr lang="zh-TW" altLang="en-US" sz="4400" b="1" dirty="0">
                <a:solidFill>
                  <a:schemeClr val="tx1"/>
                </a:solidFill>
                <a:effectLst/>
                <a:latin typeface="Microsoft JhengHei" panose="020B0604030504040204" pitchFamily="34" charset="-120"/>
                <a:ea typeface="Microsoft JhengHei" panose="020B0604030504040204" pitchFamily="34" charset="-120"/>
                <a:cs typeface="Times New Roman" panose="02020603050405020304" pitchFamily="18" charset="0"/>
              </a:rPr>
              <a:t>可否</a:t>
            </a:r>
            <a:r>
              <a:rPr lang="zh-TW" sz="4400" b="1" dirty="0">
                <a:solidFill>
                  <a:schemeClr val="tx1"/>
                </a:solidFill>
                <a:effectLst/>
                <a:latin typeface="Microsoft JhengHei" panose="020B0604030504040204" pitchFamily="34" charset="-120"/>
                <a:ea typeface="Microsoft JhengHei" panose="020B0604030504040204" pitchFamily="34" charset="-120"/>
                <a:cs typeface="Times New Roman" panose="02020603050405020304" pitchFamily="18" charset="0"/>
              </a:rPr>
              <a:t>介紹一間好的教會給</a:t>
            </a:r>
            <a:r>
              <a:rPr lang="en-US" altLang="zh-TW" sz="4400" b="1" dirty="0">
                <a:solidFill>
                  <a:schemeClr val="tx1"/>
                </a:solidFill>
                <a:effectLst/>
                <a:latin typeface="Microsoft JhengHei" panose="020B0604030504040204" pitchFamily="34" charset="-120"/>
                <a:ea typeface="Microsoft JhengHei" panose="020B0604030504040204" pitchFamily="34" charset="-120"/>
                <a:cs typeface="Times New Roman" panose="02020603050405020304" pitchFamily="18" charset="0"/>
              </a:rPr>
              <a:t> </a:t>
            </a:r>
            <a:r>
              <a:rPr lang="en-US" sz="4400" b="1" dirty="0">
                <a:solidFill>
                  <a:schemeClr val="tx1"/>
                </a:solidFill>
                <a:effectLst/>
                <a:latin typeface="Microsoft JhengHei" panose="020B0604030504040204" pitchFamily="34" charset="-120"/>
                <a:ea typeface="Microsoft JhengHei" panose="020B0604030504040204" pitchFamily="34" charset="-120"/>
                <a:cs typeface="Times New Roman" panose="02020603050405020304" pitchFamily="18" charset="0"/>
              </a:rPr>
              <a:t>…</a:t>
            </a:r>
            <a:endParaRPr lang="en-US" sz="4400" b="1" dirty="0">
              <a:solidFill>
                <a:schemeClr val="tx1"/>
              </a:solidFill>
              <a:latin typeface="Microsoft JhengHei" panose="020B0604030504040204" pitchFamily="34" charset="-120"/>
              <a:ea typeface="Microsoft JhengHei" panose="020B0604030504040204" pitchFamily="34" charset="-120"/>
            </a:endParaRPr>
          </a:p>
        </p:txBody>
      </p:sp>
      <p:pic>
        <p:nvPicPr>
          <p:cNvPr id="4" name="Picture 3">
            <a:extLst>
              <a:ext uri="{FF2B5EF4-FFF2-40B4-BE49-F238E27FC236}">
                <a16:creationId xmlns:a16="http://schemas.microsoft.com/office/drawing/2014/main" id="{FE995451-AEC6-45A2-4DB0-8C33C061C6A6}"/>
              </a:ext>
            </a:extLst>
          </p:cNvPr>
          <p:cNvPicPr>
            <a:picLocks noChangeAspect="1"/>
          </p:cNvPicPr>
          <p:nvPr/>
        </p:nvPicPr>
        <p:blipFill>
          <a:blip r:embed="rId3"/>
          <a:stretch>
            <a:fillRect/>
          </a:stretch>
        </p:blipFill>
        <p:spPr>
          <a:xfrm>
            <a:off x="3063478" y="2715734"/>
            <a:ext cx="6273990" cy="3278666"/>
          </a:xfrm>
          <a:prstGeom prst="rect">
            <a:avLst/>
          </a:prstGeom>
        </p:spPr>
      </p:pic>
    </p:spTree>
    <p:extLst>
      <p:ext uri="{BB962C8B-B14F-4D97-AF65-F5344CB8AC3E}">
        <p14:creationId xmlns:p14="http://schemas.microsoft.com/office/powerpoint/2010/main" val="1272719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4BEBE-9A80-4F0A-B3FE-C9E2B5F584D3}"/>
              </a:ext>
            </a:extLst>
          </p:cNvPr>
          <p:cNvSpPr>
            <a:spLocks noGrp="1"/>
          </p:cNvSpPr>
          <p:nvPr>
            <p:ph type="title"/>
          </p:nvPr>
        </p:nvSpPr>
        <p:spPr>
          <a:xfrm>
            <a:off x="838200" y="198437"/>
            <a:ext cx="10515600" cy="1325563"/>
          </a:xfrm>
        </p:spPr>
        <p:txBody>
          <a:bodyPr>
            <a:normAutofit/>
          </a:bodyPr>
          <a:lstStyle/>
          <a:p>
            <a:pPr algn="ctr"/>
            <a:r>
              <a:rPr lang="zh-TW" altLang="en-US" sz="4800" b="1" dirty="0">
                <a:solidFill>
                  <a:srgbClr val="0070C0"/>
                </a:solidFill>
                <a:latin typeface="Microsoft JhengHei" panose="020B0604030504040204" pitchFamily="34" charset="-120"/>
                <a:ea typeface="Microsoft JhengHei" panose="020B0604030504040204" pitchFamily="34" charset="-120"/>
              </a:rPr>
              <a:t>帖撒羅尼迦教會的背景</a:t>
            </a:r>
            <a:endParaRPr lang="en-US" sz="4800" dirty="0">
              <a:solidFill>
                <a:srgbClr val="0070C0"/>
              </a:solidFill>
            </a:endParaRPr>
          </a:p>
        </p:txBody>
      </p:sp>
      <p:sp>
        <p:nvSpPr>
          <p:cNvPr id="3" name="Content Placeholder 2">
            <a:extLst>
              <a:ext uri="{FF2B5EF4-FFF2-40B4-BE49-F238E27FC236}">
                <a16:creationId xmlns:a16="http://schemas.microsoft.com/office/drawing/2014/main" id="{6ACB6063-DA47-A57A-E3AD-00AB09C43EED}"/>
              </a:ext>
            </a:extLst>
          </p:cNvPr>
          <p:cNvSpPr>
            <a:spLocks noGrp="1"/>
          </p:cNvSpPr>
          <p:nvPr>
            <p:ph idx="1"/>
          </p:nvPr>
        </p:nvSpPr>
        <p:spPr>
          <a:xfrm>
            <a:off x="838200" y="1358900"/>
            <a:ext cx="10668000" cy="4927600"/>
          </a:xfrm>
        </p:spPr>
        <p:txBody>
          <a:bodyPr>
            <a:normAutofit fontScale="92500" lnSpcReduction="10000"/>
          </a:bodyPr>
          <a:lstStyle/>
          <a:p>
            <a:pPr marL="571500" indent="-571500">
              <a:lnSpc>
                <a:spcPct val="110000"/>
              </a:lnSpc>
              <a:spcBef>
                <a:spcPts val="0"/>
              </a:spcBef>
              <a:spcAft>
                <a:spcPts val="1200"/>
              </a:spcAft>
              <a:buFont typeface="+mj-lt"/>
              <a:buAutoNum type="romanUcPeriod"/>
            </a:pPr>
            <a:r>
              <a:rPr lang="en-US" sz="4300" b="1" dirty="0" err="1">
                <a:latin typeface="Microsoft JhengHei" panose="020B0604030504040204" pitchFamily="34" charset="-120"/>
                <a:ea typeface="Microsoft JhengHei" panose="020B0604030504040204" pitchFamily="34" charset="-120"/>
              </a:rPr>
              <a:t>保羅在第二次宣教旅程中，與西拉和提摩太建立</a:t>
            </a:r>
            <a:r>
              <a:rPr lang="en-US" sz="4300" b="1" dirty="0">
                <a:latin typeface="Microsoft JhengHei" panose="020B0604030504040204" pitchFamily="34" charset="-120"/>
                <a:ea typeface="Microsoft JhengHei" panose="020B0604030504040204" pitchFamily="34" charset="-120"/>
              </a:rPr>
              <a:t> (</a:t>
            </a:r>
            <a:r>
              <a:rPr lang="en-US" sz="4300" b="1" dirty="0" err="1">
                <a:latin typeface="Microsoft JhengHei" panose="020B0604030504040204" pitchFamily="34" charset="-120"/>
                <a:ea typeface="Microsoft JhengHei" panose="020B0604030504040204" pitchFamily="34" charset="-120"/>
              </a:rPr>
              <a:t>徒</a:t>
            </a:r>
            <a:r>
              <a:rPr lang="en-US" sz="4300" b="1" dirty="0">
                <a:latin typeface="Microsoft JhengHei" panose="020B0604030504040204" pitchFamily="34" charset="-120"/>
                <a:ea typeface="Microsoft JhengHei" panose="020B0604030504040204" pitchFamily="34" charset="-120"/>
              </a:rPr>
              <a:t> 16至17章)</a:t>
            </a:r>
          </a:p>
          <a:p>
            <a:pPr marL="571500" indent="-571500">
              <a:lnSpc>
                <a:spcPct val="110000"/>
              </a:lnSpc>
              <a:spcBef>
                <a:spcPts val="0"/>
              </a:spcBef>
              <a:spcAft>
                <a:spcPts val="1200"/>
              </a:spcAft>
              <a:buFont typeface="+mj-lt"/>
              <a:buAutoNum type="romanUcPeriod"/>
            </a:pPr>
            <a:r>
              <a:rPr lang="zh-TW" altLang="en-US" sz="4300" b="1" dirty="0">
                <a:latin typeface="Microsoft JhengHei" panose="020B0604030504040204" pitchFamily="34" charset="-120"/>
                <a:ea typeface="Microsoft JhengHei" panose="020B0604030504040204" pitchFamily="34" charset="-120"/>
              </a:rPr>
              <a:t>一連三個安息日在會堂向猶太人講論，證明基督受死後復活</a:t>
            </a:r>
            <a:r>
              <a:rPr lang="en-US" altLang="zh-TW" sz="4300" b="1" dirty="0">
                <a:latin typeface="Microsoft JhengHei" panose="020B0604030504040204" pitchFamily="34" charset="-120"/>
                <a:ea typeface="Microsoft JhengHei" panose="020B0604030504040204" pitchFamily="34" charset="-120"/>
              </a:rPr>
              <a:t> (</a:t>
            </a:r>
            <a:r>
              <a:rPr lang="en-US" sz="4300" b="1" dirty="0" err="1">
                <a:latin typeface="Microsoft JhengHei" panose="020B0604030504040204" pitchFamily="34" charset="-120"/>
                <a:ea typeface="Microsoft JhengHei" panose="020B0604030504040204" pitchFamily="34" charset="-120"/>
              </a:rPr>
              <a:t>徒</a:t>
            </a:r>
            <a:r>
              <a:rPr lang="en-US" sz="4300" b="1" dirty="0">
                <a:latin typeface="Microsoft JhengHei" panose="020B0604030504040204" pitchFamily="34" charset="-120"/>
                <a:ea typeface="Microsoft JhengHei" panose="020B0604030504040204" pitchFamily="34" charset="-120"/>
              </a:rPr>
              <a:t> 17:1-3)</a:t>
            </a:r>
          </a:p>
          <a:p>
            <a:pPr marL="571500" indent="-571500">
              <a:lnSpc>
                <a:spcPct val="110000"/>
              </a:lnSpc>
              <a:spcBef>
                <a:spcPts val="0"/>
              </a:spcBef>
              <a:spcAft>
                <a:spcPts val="1200"/>
              </a:spcAft>
              <a:buFont typeface="+mj-lt"/>
              <a:buAutoNum type="romanUcPeriod"/>
            </a:pPr>
            <a:r>
              <a:rPr lang="zh-TW" altLang="en-US" sz="4400" b="1" dirty="0">
                <a:latin typeface="Microsoft JhengHei" panose="020B0604030504040204" pitchFamily="34" charset="-120"/>
                <a:ea typeface="Microsoft JhengHei" panose="020B0604030504040204" pitchFamily="34" charset="-120"/>
              </a:rPr>
              <a:t>帶了很多人信主，但當地猶太人反對他們，煽動了一些市井流氓聚集暴亂，使保羅和同工不得不離開。</a:t>
            </a:r>
            <a:r>
              <a:rPr lang="en-US" altLang="zh-TW" sz="4400" b="1" dirty="0">
                <a:latin typeface="Microsoft JhengHei" panose="020B0604030504040204" pitchFamily="34" charset="-120"/>
                <a:ea typeface="Microsoft JhengHei" panose="020B0604030504040204" pitchFamily="34" charset="-120"/>
              </a:rPr>
              <a:t> (</a:t>
            </a:r>
            <a:r>
              <a:rPr lang="en-US" sz="4400" b="1" dirty="0" err="1">
                <a:latin typeface="Microsoft JhengHei" panose="020B0604030504040204" pitchFamily="34" charset="-120"/>
                <a:ea typeface="Microsoft JhengHei" panose="020B0604030504040204" pitchFamily="34" charset="-120"/>
              </a:rPr>
              <a:t>徒</a:t>
            </a:r>
            <a:r>
              <a:rPr lang="en-US" sz="4400" b="1" dirty="0">
                <a:latin typeface="Microsoft JhengHei" panose="020B0604030504040204" pitchFamily="34" charset="-120"/>
                <a:ea typeface="Microsoft JhengHei" panose="020B0604030504040204" pitchFamily="34" charset="-120"/>
              </a:rPr>
              <a:t> 17:5-10)</a:t>
            </a:r>
          </a:p>
        </p:txBody>
      </p:sp>
    </p:spTree>
    <p:extLst>
      <p:ext uri="{BB962C8B-B14F-4D97-AF65-F5344CB8AC3E}">
        <p14:creationId xmlns:p14="http://schemas.microsoft.com/office/powerpoint/2010/main" val="774043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CB6063-DA47-A57A-E3AD-00AB09C43EED}"/>
              </a:ext>
            </a:extLst>
          </p:cNvPr>
          <p:cNvSpPr>
            <a:spLocks noGrp="1"/>
          </p:cNvSpPr>
          <p:nvPr>
            <p:ph idx="1"/>
          </p:nvPr>
        </p:nvSpPr>
        <p:spPr>
          <a:xfrm>
            <a:off x="381000" y="410368"/>
            <a:ext cx="10998200" cy="6240463"/>
          </a:xfrm>
        </p:spPr>
        <p:txBody>
          <a:bodyPr>
            <a:normAutofit fontScale="92500"/>
          </a:bodyPr>
          <a:lstStyle/>
          <a:p>
            <a:pPr marL="571500" indent="-571500">
              <a:lnSpc>
                <a:spcPct val="100000"/>
              </a:lnSpc>
              <a:spcBef>
                <a:spcPts val="0"/>
              </a:spcBef>
              <a:spcAft>
                <a:spcPts val="1200"/>
              </a:spcAft>
              <a:buFont typeface="+mj-lt"/>
              <a:buAutoNum type="romanUcPeriod" startAt="4"/>
            </a:pPr>
            <a:r>
              <a:rPr lang="zh-TW" altLang="en-US" sz="4300" b="1" dirty="0">
                <a:latin typeface="Microsoft JhengHei" panose="020B0604030504040204" pitchFamily="34" charset="-120"/>
                <a:ea typeface="Microsoft JhengHei" panose="020B0604030504040204" pitchFamily="34" charset="-120"/>
              </a:rPr>
              <a:t>弟兄們，相信你們記得我們的勞苦艱辛。</a:t>
            </a:r>
            <a:r>
              <a:rPr lang="en-US" altLang="zh-TW" sz="4300" b="1" dirty="0">
                <a:latin typeface="Microsoft JhengHei" panose="020B0604030504040204" pitchFamily="34" charset="-120"/>
                <a:ea typeface="Microsoft JhengHei" panose="020B0604030504040204" pitchFamily="34" charset="-120"/>
              </a:rPr>
              <a:t>(2:9)</a:t>
            </a:r>
          </a:p>
          <a:p>
            <a:pPr marL="571500" indent="-571500">
              <a:lnSpc>
                <a:spcPct val="100000"/>
              </a:lnSpc>
              <a:spcBef>
                <a:spcPts val="0"/>
              </a:spcBef>
              <a:spcAft>
                <a:spcPts val="1200"/>
              </a:spcAft>
              <a:buFont typeface="+mj-lt"/>
              <a:buAutoNum type="romanUcPeriod" startAt="4"/>
            </a:pPr>
            <a:r>
              <a:rPr lang="zh-TW" altLang="en-US" sz="4300" b="1" dirty="0">
                <a:latin typeface="Microsoft JhengHei" panose="020B0604030504040204" pitchFamily="34" charset="-120"/>
                <a:ea typeface="Microsoft JhengHei" panose="020B0604030504040204" pitchFamily="34" charset="-120"/>
              </a:rPr>
              <a:t>在強烈的反對下還是放膽向你們傳講神的福音。</a:t>
            </a:r>
            <a:r>
              <a:rPr lang="en-US" altLang="zh-TW" sz="4300" b="1" dirty="0">
                <a:latin typeface="Microsoft JhengHei" panose="020B0604030504040204" pitchFamily="34" charset="-120"/>
                <a:ea typeface="Microsoft JhengHei" panose="020B0604030504040204" pitchFamily="34" charset="-120"/>
              </a:rPr>
              <a:t>(2:1-2)</a:t>
            </a:r>
          </a:p>
          <a:p>
            <a:pPr marL="571500" indent="-571500">
              <a:lnSpc>
                <a:spcPct val="100000"/>
              </a:lnSpc>
              <a:spcBef>
                <a:spcPts val="0"/>
              </a:spcBef>
              <a:spcAft>
                <a:spcPts val="1200"/>
              </a:spcAft>
              <a:buFont typeface="+mj-lt"/>
              <a:buAutoNum type="romanUcPeriod" startAt="4"/>
            </a:pPr>
            <a:r>
              <a:rPr lang="en-US" altLang="zh-TW" sz="4300" b="1" dirty="0">
                <a:latin typeface="Microsoft JhengHei" panose="020B0604030504040204" pitchFamily="34" charset="-120"/>
                <a:ea typeface="Microsoft JhengHei" panose="020B0604030504040204" pitchFamily="34" charset="-120"/>
              </a:rPr>
              <a:t> </a:t>
            </a:r>
            <a:r>
              <a:rPr lang="zh-TW" altLang="en-US" sz="4300" b="1" dirty="0">
                <a:latin typeface="Microsoft JhengHei" panose="020B0604030504040204" pitchFamily="34" charset="-120"/>
                <a:ea typeface="Microsoft JhengHei" panose="020B0604030504040204" pitchFamily="34" charset="-120"/>
              </a:rPr>
              <a:t>保羅離開到了雅典，十分掛念信徒</a:t>
            </a:r>
            <a:r>
              <a:rPr lang="en-US" altLang="zh-TW" sz="4300" b="1" dirty="0">
                <a:latin typeface="Microsoft JhengHei" panose="020B0604030504040204" pitchFamily="34" charset="-120"/>
                <a:ea typeface="Microsoft JhengHei" panose="020B0604030504040204" pitchFamily="34" charset="-120"/>
              </a:rPr>
              <a:t> (2:17-20)</a:t>
            </a:r>
          </a:p>
          <a:p>
            <a:pPr marL="571500" indent="-571500">
              <a:lnSpc>
                <a:spcPct val="100000"/>
              </a:lnSpc>
              <a:spcBef>
                <a:spcPts val="0"/>
              </a:spcBef>
              <a:spcAft>
                <a:spcPts val="1200"/>
              </a:spcAft>
              <a:buFont typeface="+mj-lt"/>
              <a:buAutoNum type="romanUcPeriod" startAt="4"/>
            </a:pPr>
            <a:r>
              <a:rPr lang="en-US" altLang="zh-TW" sz="4300" b="1" dirty="0">
                <a:latin typeface="Microsoft JhengHei" panose="020B0604030504040204" pitchFamily="34" charset="-120"/>
                <a:ea typeface="Microsoft JhengHei" panose="020B0604030504040204" pitchFamily="34" charset="-120"/>
              </a:rPr>
              <a:t> </a:t>
            </a:r>
            <a:r>
              <a:rPr lang="zh-TW" altLang="en-US" sz="4300" b="1" dirty="0">
                <a:latin typeface="Microsoft JhengHei" panose="020B0604030504040204" pitchFamily="34" charset="-120"/>
                <a:ea typeface="Microsoft JhengHei" panose="020B0604030504040204" pitchFamily="34" charset="-120"/>
              </a:rPr>
              <a:t>保羅派提摩太前往探望，帶回好消息</a:t>
            </a:r>
            <a:r>
              <a:rPr lang="en-US" altLang="zh-TW" sz="4300" b="1" dirty="0">
                <a:latin typeface="Microsoft JhengHei" panose="020B0604030504040204" pitchFamily="34" charset="-120"/>
                <a:ea typeface="Microsoft JhengHei" panose="020B0604030504040204" pitchFamily="34" charset="-120"/>
              </a:rPr>
              <a:t> (3:6)</a:t>
            </a:r>
          </a:p>
          <a:p>
            <a:pPr marL="571500" indent="-571500">
              <a:lnSpc>
                <a:spcPct val="100000"/>
              </a:lnSpc>
              <a:spcBef>
                <a:spcPts val="0"/>
              </a:spcBef>
              <a:spcAft>
                <a:spcPts val="1200"/>
              </a:spcAft>
              <a:buFont typeface="+mj-lt"/>
              <a:buAutoNum type="romanUcPeriod" startAt="4"/>
            </a:pPr>
            <a:r>
              <a:rPr lang="en-US" altLang="zh-TW" sz="4300" b="1" dirty="0">
                <a:latin typeface="Microsoft JhengHei" panose="020B0604030504040204" pitchFamily="34" charset="-120"/>
                <a:ea typeface="Microsoft JhengHei" panose="020B0604030504040204" pitchFamily="34" charset="-120"/>
              </a:rPr>
              <a:t> </a:t>
            </a:r>
            <a:r>
              <a:rPr lang="zh-TW" altLang="en-US" sz="4300" b="1" dirty="0">
                <a:latin typeface="Microsoft JhengHei" panose="020B0604030504040204" pitchFamily="34" charset="-120"/>
                <a:ea typeface="Microsoft JhengHei" panose="020B0604030504040204" pitchFamily="34" charset="-120"/>
              </a:rPr>
              <a:t>保羅寫信給帖撒羅尼迦教會，為信徒感恩，因為他們活出了福音的核心，成為其他教會的榜樣。</a:t>
            </a:r>
            <a:r>
              <a:rPr lang="en-US" altLang="zh-TW" sz="4300" b="1" dirty="0">
                <a:latin typeface="Microsoft JhengHei" panose="020B0604030504040204" pitchFamily="34" charset="-120"/>
                <a:ea typeface="Microsoft JhengHei" panose="020B0604030504040204" pitchFamily="34" charset="-120"/>
              </a:rPr>
              <a:t>(</a:t>
            </a:r>
            <a:r>
              <a:rPr lang="zh-TW" altLang="en-US" sz="4300" b="1" dirty="0">
                <a:latin typeface="Microsoft JhengHei" panose="020B0604030504040204" pitchFamily="34" charset="-120"/>
                <a:ea typeface="Microsoft JhengHei" panose="020B0604030504040204" pitchFamily="34" charset="-120"/>
              </a:rPr>
              <a:t>帖前</a:t>
            </a:r>
            <a:r>
              <a:rPr lang="en-US" altLang="zh-TW" sz="4300" b="1" dirty="0">
                <a:latin typeface="Microsoft JhengHei" panose="020B0604030504040204" pitchFamily="34" charset="-120"/>
                <a:ea typeface="Microsoft JhengHei" panose="020B0604030504040204" pitchFamily="34" charset="-120"/>
              </a:rPr>
              <a:t> 1:1-10)</a:t>
            </a:r>
          </a:p>
          <a:p>
            <a:endParaRPr lang="en-US" dirty="0"/>
          </a:p>
        </p:txBody>
      </p:sp>
    </p:spTree>
    <p:extLst>
      <p:ext uri="{BB962C8B-B14F-4D97-AF65-F5344CB8AC3E}">
        <p14:creationId xmlns:p14="http://schemas.microsoft.com/office/powerpoint/2010/main" val="4053308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178C03-88B0-917A-1CBE-55D1D629D623}"/>
              </a:ext>
            </a:extLst>
          </p:cNvPr>
          <p:cNvSpPr>
            <a:spLocks noGrp="1"/>
          </p:cNvSpPr>
          <p:nvPr>
            <p:ph type="title"/>
          </p:nvPr>
        </p:nvSpPr>
        <p:spPr>
          <a:xfrm>
            <a:off x="1415806" y="668088"/>
            <a:ext cx="4977976" cy="1454051"/>
          </a:xfrm>
        </p:spPr>
        <p:txBody>
          <a:bodyPr>
            <a:normAutofit/>
          </a:bodyPr>
          <a:lstStyle/>
          <a:p>
            <a:pPr algn="ctr"/>
            <a:r>
              <a:rPr lang="zh-TW" altLang="en-US" sz="4800" b="1" kern="100"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t>活出</a:t>
            </a:r>
            <a:r>
              <a:rPr lang="zh-TW" sz="4800" b="1" kern="100"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t>福音的核心</a:t>
            </a:r>
            <a:br>
              <a:rPr lang="en-US" sz="4800" b="1" kern="100"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br>
            <a:endParaRPr lang="en-US" b="1" dirty="0">
              <a:latin typeface="Microsoft JhengHei" panose="020B0604030504040204" pitchFamily="34" charset="-120"/>
              <a:ea typeface="Microsoft JhengHei" panose="020B0604030504040204" pitchFamily="34" charset="-120"/>
            </a:endParaRPr>
          </a:p>
        </p:txBody>
      </p:sp>
      <p:sp>
        <p:nvSpPr>
          <p:cNvPr id="3" name="Content Placeholder 2">
            <a:extLst>
              <a:ext uri="{FF2B5EF4-FFF2-40B4-BE49-F238E27FC236}">
                <a16:creationId xmlns:a16="http://schemas.microsoft.com/office/drawing/2014/main" id="{025E8C4F-5E87-6949-B78F-2F6183133770}"/>
              </a:ext>
            </a:extLst>
          </p:cNvPr>
          <p:cNvSpPr>
            <a:spLocks noGrp="1"/>
          </p:cNvSpPr>
          <p:nvPr>
            <p:ph idx="1"/>
          </p:nvPr>
        </p:nvSpPr>
        <p:spPr>
          <a:xfrm>
            <a:off x="1108027" y="1719081"/>
            <a:ext cx="5114973" cy="4840425"/>
          </a:xfrm>
        </p:spPr>
        <p:txBody>
          <a:bodyPr anchor="t">
            <a:noAutofit/>
          </a:bodyPr>
          <a:lstStyle/>
          <a:p>
            <a:pPr marL="0" indent="0" algn="ctr">
              <a:lnSpc>
                <a:spcPct val="100000"/>
              </a:lnSpc>
              <a:spcBef>
                <a:spcPts val="0"/>
              </a:spcBef>
              <a:spcAft>
                <a:spcPts val="1800"/>
              </a:spcAft>
              <a:buNone/>
            </a:pPr>
            <a:r>
              <a:rPr lang="en-US" sz="4400" b="1" dirty="0" err="1">
                <a:latin typeface="Microsoft JhengHei" panose="020B0604030504040204" pitchFamily="34" charset="-120"/>
                <a:ea typeface="Microsoft JhengHei" panose="020B0604030504040204" pitchFamily="34" charset="-120"/>
              </a:rPr>
              <a:t>思考三個問題</a:t>
            </a:r>
            <a:endParaRPr lang="en-US" altLang="zh-TW" sz="4400" b="1" dirty="0">
              <a:solidFill>
                <a:schemeClr val="tx2"/>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marL="742950" indent="-742950" algn="ctr">
              <a:lnSpc>
                <a:spcPct val="100000"/>
              </a:lnSpc>
              <a:spcBef>
                <a:spcPts val="0"/>
              </a:spcBef>
              <a:spcAft>
                <a:spcPts val="1800"/>
              </a:spcAft>
              <a:buFont typeface="+mj-lt"/>
              <a:buAutoNum type="arabicPeriod"/>
            </a:pPr>
            <a:r>
              <a:rPr lang="zh-TW" sz="4400" b="1" dirty="0">
                <a:effectLst/>
                <a:latin typeface="Microsoft JhengHei" panose="020B0604030504040204" pitchFamily="34" charset="-120"/>
                <a:ea typeface="Microsoft JhengHei" panose="020B0604030504040204" pitchFamily="34" charset="-120"/>
                <a:cs typeface="Times New Roman" panose="02020603050405020304" pitchFamily="18" charset="0"/>
              </a:rPr>
              <a:t>福音是什麼</a:t>
            </a:r>
            <a:r>
              <a:rPr lang="en-US" sz="4400" b="1" dirty="0">
                <a:effectLst/>
                <a:latin typeface="Microsoft JhengHei" panose="020B0604030504040204" pitchFamily="34" charset="-120"/>
                <a:ea typeface="Microsoft JhengHei" panose="020B0604030504040204" pitchFamily="34" charset="-120"/>
                <a:cs typeface="Times New Roman" panose="02020603050405020304" pitchFamily="18" charset="0"/>
              </a:rPr>
              <a:t> </a:t>
            </a:r>
          </a:p>
          <a:p>
            <a:pPr marL="742950" indent="-742950" algn="ctr">
              <a:lnSpc>
                <a:spcPct val="100000"/>
              </a:lnSpc>
              <a:spcBef>
                <a:spcPts val="0"/>
              </a:spcBef>
              <a:spcAft>
                <a:spcPts val="1800"/>
              </a:spcAft>
              <a:buFont typeface="+mj-lt"/>
              <a:buAutoNum type="arabicPeriod"/>
            </a:pPr>
            <a:r>
              <a:rPr lang="zh-TW" sz="4400" b="1" dirty="0">
                <a:effectLst/>
                <a:latin typeface="Microsoft JhengHei" panose="020B0604030504040204" pitchFamily="34" charset="-120"/>
                <a:ea typeface="Microsoft JhengHei" panose="020B0604030504040204" pitchFamily="34" charset="-120"/>
                <a:cs typeface="Times New Roman" panose="02020603050405020304" pitchFamily="18" charset="0"/>
              </a:rPr>
              <a:t>福音的經歷</a:t>
            </a:r>
            <a:r>
              <a:rPr lang="en-US" sz="4400" b="1" dirty="0">
                <a:effectLst/>
                <a:latin typeface="Microsoft JhengHei" panose="020B0604030504040204" pitchFamily="34" charset="-120"/>
                <a:ea typeface="Microsoft JhengHei" panose="020B0604030504040204" pitchFamily="34" charset="-120"/>
                <a:cs typeface="Times New Roman" panose="02020603050405020304" pitchFamily="18" charset="0"/>
              </a:rPr>
              <a:t> </a:t>
            </a:r>
          </a:p>
          <a:p>
            <a:pPr marL="742950" indent="-742950" algn="ctr">
              <a:lnSpc>
                <a:spcPct val="100000"/>
              </a:lnSpc>
              <a:spcBef>
                <a:spcPts val="0"/>
              </a:spcBef>
              <a:spcAft>
                <a:spcPts val="1800"/>
              </a:spcAft>
              <a:buFont typeface="+mj-lt"/>
              <a:buAutoNum type="arabicPeriod"/>
            </a:pPr>
            <a:r>
              <a:rPr lang="zh-TW" sz="4400" b="1" dirty="0">
                <a:effectLst/>
                <a:latin typeface="Microsoft JhengHei" panose="020B0604030504040204" pitchFamily="34" charset="-120"/>
                <a:ea typeface="Microsoft JhengHei" panose="020B0604030504040204" pitchFamily="34" charset="-120"/>
                <a:cs typeface="Times New Roman" panose="02020603050405020304" pitchFamily="18" charset="0"/>
              </a:rPr>
              <a:t>福音的</a:t>
            </a:r>
            <a:r>
              <a:rPr lang="zh-TW" altLang="en-US" sz="4400" b="1" dirty="0">
                <a:effectLst/>
                <a:latin typeface="Microsoft JhengHei" panose="020B0604030504040204" pitchFamily="34" charset="-120"/>
                <a:ea typeface="Microsoft JhengHei" panose="020B0604030504040204" pitchFamily="34" charset="-120"/>
                <a:cs typeface="Times New Roman" panose="02020603050405020304" pitchFamily="18" charset="0"/>
              </a:rPr>
              <a:t>見證</a:t>
            </a:r>
            <a:endParaRPr lang="en-US" sz="4400" b="1"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Water">
            <a:extLst>
              <a:ext uri="{FF2B5EF4-FFF2-40B4-BE49-F238E27FC236}">
                <a16:creationId xmlns:a16="http://schemas.microsoft.com/office/drawing/2014/main" id="{7A0F954F-F603-44B6-065E-039264860C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3154434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136E0-285F-3705-20EC-8594921036F2}"/>
              </a:ext>
            </a:extLst>
          </p:cNvPr>
          <p:cNvSpPr>
            <a:spLocks noGrp="1"/>
          </p:cNvSpPr>
          <p:nvPr>
            <p:ph type="title"/>
          </p:nvPr>
        </p:nvSpPr>
        <p:spPr>
          <a:xfrm>
            <a:off x="806450" y="0"/>
            <a:ext cx="10515600" cy="1325563"/>
          </a:xfrm>
        </p:spPr>
        <p:txBody>
          <a:bodyPr>
            <a:normAutofit/>
          </a:bodyPr>
          <a:lstStyle/>
          <a:p>
            <a:pPr algn="ctr"/>
            <a:r>
              <a:rPr lang="en-US" altLang="zh-TW" sz="5400" b="1" dirty="0">
                <a:solidFill>
                  <a:srgbClr val="0070C0"/>
                </a:solidFill>
                <a:effectLst/>
                <a:latin typeface="Microsoft JhengHei" panose="020B0604030504040204" pitchFamily="34" charset="-120"/>
                <a:ea typeface="Microsoft JhengHei" panose="020B0604030504040204" pitchFamily="34" charset="-120"/>
              </a:rPr>
              <a:t>1.  </a:t>
            </a:r>
            <a:r>
              <a:rPr lang="zh-TW" sz="5400" b="1" dirty="0">
                <a:solidFill>
                  <a:srgbClr val="0070C0"/>
                </a:solidFill>
                <a:effectLst/>
                <a:latin typeface="Microsoft JhengHei" panose="020B0604030504040204" pitchFamily="34" charset="-120"/>
                <a:ea typeface="Microsoft JhengHei" panose="020B0604030504040204" pitchFamily="34" charset="-120"/>
              </a:rPr>
              <a:t>福音是什麼</a:t>
            </a:r>
            <a:endParaRPr lang="en-US" sz="5400" b="1" dirty="0">
              <a:solidFill>
                <a:srgbClr val="0070C0"/>
              </a:solidFill>
              <a:latin typeface="Microsoft JhengHei" panose="020B0604030504040204" pitchFamily="34" charset="-120"/>
              <a:ea typeface="Microsoft JhengHei" panose="020B0604030504040204" pitchFamily="34" charset="-120"/>
            </a:endParaRPr>
          </a:p>
        </p:txBody>
      </p:sp>
      <p:sp>
        <p:nvSpPr>
          <p:cNvPr id="3" name="Content Placeholder 2">
            <a:extLst>
              <a:ext uri="{FF2B5EF4-FFF2-40B4-BE49-F238E27FC236}">
                <a16:creationId xmlns:a16="http://schemas.microsoft.com/office/drawing/2014/main" id="{A30CC29D-4FF3-C72B-0A88-176EB0EAD9FB}"/>
              </a:ext>
            </a:extLst>
          </p:cNvPr>
          <p:cNvSpPr>
            <a:spLocks noGrp="1"/>
          </p:cNvSpPr>
          <p:nvPr>
            <p:ph idx="1"/>
          </p:nvPr>
        </p:nvSpPr>
        <p:spPr>
          <a:xfrm>
            <a:off x="441325" y="999330"/>
            <a:ext cx="11245850" cy="5515769"/>
          </a:xfrm>
        </p:spPr>
        <p:txBody>
          <a:bodyPr>
            <a:noAutofit/>
          </a:bodyPr>
          <a:lstStyle/>
          <a:p>
            <a:pPr marL="742950" indent="-742950">
              <a:lnSpc>
                <a:spcPct val="100000"/>
              </a:lnSpc>
              <a:spcBef>
                <a:spcPts val="0"/>
              </a:spcBef>
              <a:buFont typeface="+mj-lt"/>
              <a:buAutoNum type="alphaLcPeriod"/>
            </a:pPr>
            <a:r>
              <a:rPr lang="zh-TW" altLang="en-US" sz="4000" b="1" dirty="0">
                <a:solidFill>
                  <a:srgbClr val="C00000"/>
                </a:solidFill>
                <a:latin typeface="Microsoft JhengHei" panose="020B0604030504040204" pitchFamily="34" charset="-120"/>
                <a:ea typeface="Microsoft JhengHei" panose="020B0604030504040204" pitchFamily="34" charset="-120"/>
              </a:rPr>
              <a:t>福音</a:t>
            </a:r>
            <a:r>
              <a:rPr lang="el-GR" sz="4000" b="1" dirty="0">
                <a:latin typeface="Microsoft JhengHei" panose="020B0604030504040204" pitchFamily="34" charset="-120"/>
                <a:ea typeface="Microsoft JhengHei" panose="020B0604030504040204" pitchFamily="34" charset="-120"/>
              </a:rPr>
              <a:t>（</a:t>
            </a:r>
            <a:r>
              <a:rPr lang="el-GR" sz="4000" b="1" dirty="0" err="1">
                <a:latin typeface="Microsoft JhengHei" panose="020B0604030504040204" pitchFamily="34" charset="-120"/>
                <a:ea typeface="Microsoft JhengHei" panose="020B0604030504040204" pitchFamily="34" charset="-120"/>
              </a:rPr>
              <a:t>εὐαγγέλιον</a:t>
            </a:r>
            <a:r>
              <a:rPr lang="zh-TW" altLang="en-US" sz="4000" b="1" dirty="0">
                <a:latin typeface="Microsoft JhengHei" panose="020B0604030504040204" pitchFamily="34" charset="-120"/>
                <a:ea typeface="Microsoft JhengHei" panose="020B0604030504040204" pitchFamily="34" charset="-120"/>
              </a:rPr>
              <a:t>）這字在新約出現</a:t>
            </a:r>
            <a:r>
              <a:rPr lang="en-US" altLang="zh-TW" sz="4000" b="1" dirty="0">
                <a:latin typeface="Microsoft JhengHei" panose="020B0604030504040204" pitchFamily="34" charset="-120"/>
                <a:ea typeface="Microsoft JhengHei" panose="020B0604030504040204" pitchFamily="34" charset="-120"/>
              </a:rPr>
              <a:t>70</a:t>
            </a:r>
            <a:r>
              <a:rPr lang="zh-TW" altLang="en-US" sz="4000" b="1" dirty="0">
                <a:latin typeface="Microsoft JhengHei" panose="020B0604030504040204" pitchFamily="34" charset="-120"/>
                <a:ea typeface="Microsoft JhengHei" panose="020B0604030504040204" pitchFamily="34" charset="-120"/>
              </a:rPr>
              <a:t>多次</a:t>
            </a:r>
            <a:endParaRPr lang="en-US" altLang="zh-TW" sz="4000" b="1" dirty="0">
              <a:latin typeface="Microsoft JhengHei" panose="020B0604030504040204" pitchFamily="34" charset="-120"/>
              <a:ea typeface="Microsoft JhengHei" panose="020B0604030504040204" pitchFamily="34" charset="-120"/>
            </a:endParaRPr>
          </a:p>
          <a:p>
            <a:pPr marL="742950" indent="-742950">
              <a:lnSpc>
                <a:spcPct val="100000"/>
              </a:lnSpc>
              <a:spcBef>
                <a:spcPts val="0"/>
              </a:spcBef>
              <a:buFont typeface="+mj-lt"/>
              <a:buAutoNum type="alphaLcPeriod"/>
            </a:pPr>
            <a:r>
              <a:rPr lang="zh-TW" altLang="en-US" sz="4000" b="1" dirty="0">
                <a:solidFill>
                  <a:srgbClr val="C00000"/>
                </a:solidFill>
                <a:latin typeface="Microsoft JhengHei" panose="020B0604030504040204" pitchFamily="34" charset="-120"/>
                <a:ea typeface="Microsoft JhengHei" panose="020B0604030504040204" pitchFamily="34" charset="-120"/>
              </a:rPr>
              <a:t>福音</a:t>
            </a:r>
            <a:r>
              <a:rPr lang="en-US" altLang="zh-TW" sz="4000" b="1" dirty="0">
                <a:latin typeface="Microsoft JhengHei" panose="020B0604030504040204" pitchFamily="34" charset="-120"/>
                <a:ea typeface="Microsoft JhengHei" panose="020B0604030504040204" pitchFamily="34" charset="-120"/>
              </a:rPr>
              <a:t> : </a:t>
            </a:r>
            <a:r>
              <a:rPr lang="zh-TW" altLang="en-US" sz="4000" b="1" dirty="0">
                <a:latin typeface="Microsoft JhengHei" panose="020B0604030504040204" pitchFamily="34" charset="-120"/>
                <a:ea typeface="Microsoft JhengHei" panose="020B0604030504040204" pitchFamily="34" charset="-120"/>
              </a:rPr>
              <a:t>就是“好消息”的意思</a:t>
            </a:r>
            <a:r>
              <a:rPr lang="en-US" altLang="zh-TW" sz="4000" b="1" dirty="0">
                <a:latin typeface="Microsoft JhengHei" panose="020B0604030504040204" pitchFamily="34" charset="-120"/>
                <a:ea typeface="Microsoft JhengHei" panose="020B0604030504040204" pitchFamily="34" charset="-120"/>
              </a:rPr>
              <a:t> </a:t>
            </a:r>
          </a:p>
          <a:p>
            <a:pPr marL="742950" indent="-742950">
              <a:lnSpc>
                <a:spcPct val="100000"/>
              </a:lnSpc>
              <a:spcBef>
                <a:spcPts val="0"/>
              </a:spcBef>
              <a:buFont typeface="+mj-lt"/>
              <a:buAutoNum type="alphaLcPeriod"/>
            </a:pPr>
            <a:r>
              <a:rPr lang="zh-TW" altLang="en-US" sz="4000" b="1" dirty="0">
                <a:latin typeface="Microsoft JhengHei" panose="020B0604030504040204" pitchFamily="34" charset="-120"/>
                <a:ea typeface="Microsoft JhengHei" panose="020B0604030504040204" pitchFamily="34" charset="-120"/>
              </a:rPr>
              <a:t>弟兄們，我要讓你們明白我從前傳給你們的</a:t>
            </a:r>
            <a:r>
              <a:rPr lang="zh-TW" altLang="en-US" sz="4000" b="1" dirty="0">
                <a:solidFill>
                  <a:srgbClr val="C00000"/>
                </a:solidFill>
                <a:latin typeface="Microsoft JhengHei" panose="020B0604030504040204" pitchFamily="34" charset="-120"/>
                <a:ea typeface="Microsoft JhengHei" panose="020B0604030504040204" pitchFamily="34" charset="-120"/>
              </a:rPr>
              <a:t>福音</a:t>
            </a:r>
            <a:r>
              <a:rPr lang="zh-TW" altLang="en-US" sz="4000" b="1" dirty="0">
                <a:latin typeface="Microsoft JhengHei" panose="020B0604030504040204" pitchFamily="34" charset="-120"/>
                <a:ea typeface="Microsoft JhengHei" panose="020B0604030504040204" pitchFamily="34" charset="-120"/>
              </a:rPr>
              <a:t>。這</a:t>
            </a:r>
            <a:r>
              <a:rPr lang="zh-TW" altLang="en-US" sz="4000" b="1" dirty="0">
                <a:solidFill>
                  <a:srgbClr val="C00000"/>
                </a:solidFill>
                <a:latin typeface="Microsoft JhengHei" panose="020B0604030504040204" pitchFamily="34" charset="-120"/>
                <a:ea typeface="Microsoft JhengHei" panose="020B0604030504040204" pitchFamily="34" charset="-120"/>
              </a:rPr>
              <a:t>福音</a:t>
            </a:r>
            <a:r>
              <a:rPr lang="zh-TW" altLang="en-US" sz="4000" b="1" dirty="0">
                <a:latin typeface="Microsoft JhengHei" panose="020B0604030504040204" pitchFamily="34" charset="-120"/>
                <a:ea typeface="Microsoft JhengHei" panose="020B0604030504040204" pitchFamily="34" charset="-120"/>
              </a:rPr>
              <a:t>你們已經領受了，並且靠著它站立穩固了。你們如果持守我傳給你們的信息，就會藉著這</a:t>
            </a:r>
            <a:r>
              <a:rPr lang="zh-TW" altLang="en-US" sz="4000" b="1" dirty="0">
                <a:solidFill>
                  <a:srgbClr val="C00000"/>
                </a:solidFill>
                <a:latin typeface="Microsoft JhengHei" panose="020B0604030504040204" pitchFamily="34" charset="-120"/>
                <a:ea typeface="Microsoft JhengHei" panose="020B0604030504040204" pitchFamily="34" charset="-120"/>
              </a:rPr>
              <a:t>福音</a:t>
            </a:r>
            <a:r>
              <a:rPr lang="zh-TW" altLang="en-US" sz="4000" b="1" dirty="0">
                <a:latin typeface="Microsoft JhengHei" panose="020B0604030504040204" pitchFamily="34" charset="-120"/>
                <a:ea typeface="Microsoft JhengHei" panose="020B0604030504040204" pitchFamily="34" charset="-120"/>
              </a:rPr>
              <a:t>得救</a:t>
            </a:r>
            <a:r>
              <a:rPr lang="en-US" altLang="zh-TW" sz="4000" b="1" dirty="0">
                <a:latin typeface="Microsoft JhengHei" panose="020B0604030504040204" pitchFamily="34" charset="-120"/>
                <a:ea typeface="Microsoft JhengHei" panose="020B0604030504040204" pitchFamily="34" charset="-120"/>
              </a:rPr>
              <a:t>——</a:t>
            </a:r>
            <a:r>
              <a:rPr lang="zh-TW" altLang="en-US" sz="4000" b="1" dirty="0">
                <a:latin typeface="Microsoft JhengHei" panose="020B0604030504040204" pitchFamily="34" charset="-120"/>
                <a:ea typeface="Microsoft JhengHei" panose="020B0604030504040204" pitchFamily="34" charset="-120"/>
              </a:rPr>
              <a:t>除非你們枉然相信了。</a:t>
            </a:r>
            <a:r>
              <a:rPr lang="zh-TW" altLang="en-US" sz="4000" b="1" dirty="0">
                <a:solidFill>
                  <a:srgbClr val="C00000"/>
                </a:solidFill>
                <a:latin typeface="Microsoft JhengHei" panose="020B0604030504040204" pitchFamily="34" charset="-120"/>
                <a:ea typeface="Microsoft JhengHei" panose="020B0604030504040204" pitchFamily="34" charset="-120"/>
              </a:rPr>
              <a:t>我從前領受並且傳授給你們最重要的事，就是基督按照聖經為我們的罪死了，而且被葬；第三天又按照聖經復活了</a:t>
            </a:r>
            <a:r>
              <a:rPr lang="zh-TW" altLang="en-US" sz="4000" b="1" dirty="0">
                <a:latin typeface="Microsoft JhengHei" panose="020B0604030504040204" pitchFamily="34" charset="-120"/>
                <a:ea typeface="Microsoft JhengHei" panose="020B0604030504040204" pitchFamily="34" charset="-120"/>
              </a:rPr>
              <a:t>；</a:t>
            </a:r>
            <a:r>
              <a:rPr lang="en-US" altLang="zh-TW" sz="4000" b="1" dirty="0">
                <a:latin typeface="Microsoft JhengHei" panose="020B0604030504040204" pitchFamily="34" charset="-120"/>
                <a:ea typeface="Microsoft JhengHei" panose="020B0604030504040204" pitchFamily="34" charset="-120"/>
              </a:rPr>
              <a:t>(</a:t>
            </a:r>
            <a:r>
              <a:rPr lang="zh-TW" altLang="en-US" sz="4000" b="1" dirty="0">
                <a:latin typeface="Microsoft JhengHei" panose="020B0604030504040204" pitchFamily="34" charset="-120"/>
                <a:ea typeface="Microsoft JhengHei" panose="020B0604030504040204" pitchFamily="34" charset="-120"/>
              </a:rPr>
              <a:t>林前</a:t>
            </a:r>
            <a:r>
              <a:rPr lang="en-US" altLang="zh-TW" sz="4000" b="1" dirty="0">
                <a:latin typeface="Microsoft JhengHei" panose="020B0604030504040204" pitchFamily="34" charset="-120"/>
                <a:ea typeface="Microsoft JhengHei" panose="020B0604030504040204" pitchFamily="34" charset="-120"/>
              </a:rPr>
              <a:t> 15:1-4)</a:t>
            </a:r>
            <a:endParaRPr lang="en-US" sz="4000" b="1" dirty="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4008111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85DE1-4017-281A-61C0-2446DFA57C20}"/>
              </a:ext>
            </a:extLst>
          </p:cNvPr>
          <p:cNvSpPr>
            <a:spLocks noGrp="1"/>
          </p:cNvSpPr>
          <p:nvPr>
            <p:ph type="title"/>
          </p:nvPr>
        </p:nvSpPr>
        <p:spPr/>
        <p:txBody>
          <a:bodyPr>
            <a:normAutofit/>
          </a:bodyPr>
          <a:lstStyle/>
          <a:p>
            <a:pPr algn="ctr"/>
            <a:r>
              <a:rPr lang="en-US" sz="4800" b="1" dirty="0" err="1">
                <a:solidFill>
                  <a:srgbClr val="0070C0"/>
                </a:solidFill>
                <a:latin typeface="Microsoft JhengHei" panose="020B0604030504040204" pitchFamily="34" charset="-120"/>
                <a:ea typeface="Microsoft JhengHei" panose="020B0604030504040204" pitchFamily="34" charset="-120"/>
              </a:rPr>
              <a:t>傳福音</a:t>
            </a:r>
            <a:r>
              <a:rPr lang="en-US" sz="4800" b="1" dirty="0">
                <a:solidFill>
                  <a:srgbClr val="0070C0"/>
                </a:solidFill>
                <a:latin typeface="Microsoft JhengHei" panose="020B0604030504040204" pitchFamily="34" charset="-120"/>
                <a:ea typeface="Microsoft JhengHei" panose="020B0604030504040204" pitchFamily="34" charset="-120"/>
              </a:rPr>
              <a:t> : </a:t>
            </a:r>
            <a:r>
              <a:rPr lang="en-US" sz="4800" b="1" dirty="0" err="1">
                <a:solidFill>
                  <a:srgbClr val="0070C0"/>
                </a:solidFill>
                <a:latin typeface="Microsoft JhengHei" panose="020B0604030504040204" pitchFamily="34" charset="-120"/>
                <a:ea typeface="Microsoft JhengHei" panose="020B0604030504040204" pitchFamily="34" charset="-120"/>
              </a:rPr>
              <a:t>約翰福音</a:t>
            </a:r>
            <a:r>
              <a:rPr lang="en-US" sz="4800" b="1" dirty="0">
                <a:solidFill>
                  <a:srgbClr val="0070C0"/>
                </a:solidFill>
                <a:latin typeface="Microsoft JhengHei" panose="020B0604030504040204" pitchFamily="34" charset="-120"/>
                <a:ea typeface="Microsoft JhengHei" panose="020B0604030504040204" pitchFamily="34" charset="-120"/>
              </a:rPr>
              <a:t> 3:16-17</a:t>
            </a:r>
          </a:p>
        </p:txBody>
      </p:sp>
      <p:sp>
        <p:nvSpPr>
          <p:cNvPr id="3" name="Content Placeholder 2">
            <a:extLst>
              <a:ext uri="{FF2B5EF4-FFF2-40B4-BE49-F238E27FC236}">
                <a16:creationId xmlns:a16="http://schemas.microsoft.com/office/drawing/2014/main" id="{CEA4BB09-8465-A069-ABF5-A6D03D8E63F5}"/>
              </a:ext>
            </a:extLst>
          </p:cNvPr>
          <p:cNvSpPr>
            <a:spLocks noGrp="1"/>
          </p:cNvSpPr>
          <p:nvPr>
            <p:ph idx="1"/>
          </p:nvPr>
        </p:nvSpPr>
        <p:spPr>
          <a:xfrm>
            <a:off x="838200" y="1690688"/>
            <a:ext cx="10515600" cy="4351338"/>
          </a:xfrm>
        </p:spPr>
        <p:txBody>
          <a:bodyPr>
            <a:normAutofit/>
          </a:bodyPr>
          <a:lstStyle/>
          <a:p>
            <a:pPr marL="0" indent="0">
              <a:lnSpc>
                <a:spcPct val="100000"/>
              </a:lnSpc>
              <a:spcBef>
                <a:spcPts val="0"/>
              </a:spcBef>
              <a:spcAft>
                <a:spcPts val="1200"/>
              </a:spcAft>
              <a:buNone/>
            </a:pPr>
            <a:r>
              <a:rPr lang="en-US" altLang="zh-TW" sz="4400" b="1" dirty="0">
                <a:latin typeface="Microsoft JhengHei" panose="020B0604030504040204" pitchFamily="34" charset="-120"/>
                <a:ea typeface="Microsoft JhengHei" panose="020B0604030504040204" pitchFamily="34" charset="-120"/>
              </a:rPr>
              <a:t>16   </a:t>
            </a:r>
            <a:r>
              <a:rPr lang="zh-TW" altLang="en-US" sz="4400" b="1" dirty="0">
                <a:latin typeface="Microsoft JhengHei" panose="020B0604030504040204" pitchFamily="34" charset="-120"/>
                <a:ea typeface="Microsoft JhengHei" panose="020B0604030504040204" pitchFamily="34" charset="-120"/>
              </a:rPr>
              <a:t>要知道，</a:t>
            </a:r>
            <a:r>
              <a:rPr lang="zh-TW" altLang="en-US" sz="4400" b="1" dirty="0">
                <a:solidFill>
                  <a:srgbClr val="C00000"/>
                </a:solidFill>
                <a:latin typeface="Microsoft JhengHei" panose="020B0604030504040204" pitchFamily="34" charset="-120"/>
                <a:ea typeface="Microsoft JhengHei" panose="020B0604030504040204" pitchFamily="34" charset="-120"/>
              </a:rPr>
              <a:t>神愛世人</a:t>
            </a:r>
            <a:r>
              <a:rPr lang="zh-TW" altLang="en-US" sz="4400" b="1" dirty="0">
                <a:latin typeface="Microsoft JhengHei" panose="020B0604030504040204" pitchFamily="34" charset="-120"/>
                <a:ea typeface="Microsoft JhengHei" panose="020B0604030504040204" pitchFamily="34" charset="-120"/>
              </a:rPr>
              <a:t>，甚至把他的</a:t>
            </a:r>
            <a:r>
              <a:rPr lang="zh-TW" altLang="en-US" sz="4400" b="1" dirty="0">
                <a:solidFill>
                  <a:srgbClr val="C00000"/>
                </a:solidFill>
                <a:latin typeface="Microsoft JhengHei" panose="020B0604030504040204" pitchFamily="34" charset="-120"/>
                <a:ea typeface="Microsoft JhengHei" panose="020B0604030504040204" pitchFamily="34" charset="-120"/>
              </a:rPr>
              <a:t>獨一愛子賜給他們</a:t>
            </a:r>
            <a:r>
              <a:rPr lang="zh-TW" altLang="en-US" sz="4400" b="1" dirty="0">
                <a:latin typeface="Microsoft JhengHei" panose="020B0604030504040204" pitchFamily="34" charset="-120"/>
                <a:ea typeface="Microsoft JhengHei" panose="020B0604030504040204" pitchFamily="34" charset="-120"/>
              </a:rPr>
              <a:t>，為要使一切</a:t>
            </a:r>
            <a:r>
              <a:rPr lang="zh-TW" altLang="en-US" sz="4400" b="1" dirty="0">
                <a:solidFill>
                  <a:srgbClr val="C00000"/>
                </a:solidFill>
                <a:latin typeface="Microsoft JhengHei" panose="020B0604030504040204" pitchFamily="34" charset="-120"/>
                <a:ea typeface="Microsoft JhengHei" panose="020B0604030504040204" pitchFamily="34" charset="-120"/>
              </a:rPr>
              <a:t>信他的人</a:t>
            </a:r>
            <a:r>
              <a:rPr lang="zh-TW" altLang="en-US" sz="4400" b="1" dirty="0">
                <a:latin typeface="Microsoft JhengHei" panose="020B0604030504040204" pitchFamily="34" charset="-120"/>
                <a:ea typeface="Microsoft JhengHei" panose="020B0604030504040204" pitchFamily="34" charset="-120"/>
              </a:rPr>
              <a:t>不至滅亡，反</a:t>
            </a:r>
            <a:r>
              <a:rPr lang="zh-TW" altLang="en-US" sz="4400" b="1" dirty="0">
                <a:solidFill>
                  <a:srgbClr val="C00000"/>
                </a:solidFill>
                <a:latin typeface="Microsoft JhengHei" panose="020B0604030504040204" pitchFamily="34" charset="-120"/>
                <a:ea typeface="Microsoft JhengHei" panose="020B0604030504040204" pitchFamily="34" charset="-120"/>
              </a:rPr>
              <a:t>得永生</a:t>
            </a:r>
            <a:r>
              <a:rPr lang="zh-TW" altLang="en-US" sz="4400" b="1" dirty="0">
                <a:latin typeface="Microsoft JhengHei" panose="020B0604030504040204" pitchFamily="34" charset="-120"/>
                <a:ea typeface="Microsoft JhengHei" panose="020B0604030504040204" pitchFamily="34" charset="-120"/>
              </a:rPr>
              <a:t>。</a:t>
            </a:r>
          </a:p>
          <a:p>
            <a:pPr marL="0" indent="0">
              <a:lnSpc>
                <a:spcPct val="100000"/>
              </a:lnSpc>
              <a:spcBef>
                <a:spcPts val="0"/>
              </a:spcBef>
              <a:spcAft>
                <a:spcPts val="1200"/>
              </a:spcAft>
              <a:buNone/>
            </a:pPr>
            <a:r>
              <a:rPr lang="en-US" altLang="zh-TW" sz="4400" b="1" dirty="0">
                <a:latin typeface="Microsoft JhengHei" panose="020B0604030504040204" pitchFamily="34" charset="-120"/>
                <a:ea typeface="Microsoft JhengHei" panose="020B0604030504040204" pitchFamily="34" charset="-120"/>
              </a:rPr>
              <a:t>17	 </a:t>
            </a:r>
            <a:r>
              <a:rPr lang="zh-TW" altLang="en-US" sz="4400" b="1" dirty="0">
                <a:latin typeface="Microsoft JhengHei" panose="020B0604030504040204" pitchFamily="34" charset="-120"/>
                <a:ea typeface="Microsoft JhengHei" panose="020B0604030504040204" pitchFamily="34" charset="-120"/>
              </a:rPr>
              <a:t>因為神差遣他的兒子到世上來，不是要定</a:t>
            </a:r>
            <a:r>
              <a:rPr lang="zh-TW" altLang="en-US" sz="4400" b="1" dirty="0">
                <a:solidFill>
                  <a:srgbClr val="C00000"/>
                </a:solidFill>
                <a:latin typeface="Microsoft JhengHei" panose="020B0604030504040204" pitchFamily="34" charset="-120"/>
                <a:ea typeface="Microsoft JhengHei" panose="020B0604030504040204" pitchFamily="34" charset="-120"/>
              </a:rPr>
              <a:t>世人的罪</a:t>
            </a:r>
            <a:r>
              <a:rPr lang="zh-TW" altLang="en-US" sz="4400" b="1" dirty="0">
                <a:latin typeface="Microsoft JhengHei" panose="020B0604030504040204" pitchFamily="34" charset="-120"/>
                <a:ea typeface="Microsoft JhengHei" panose="020B0604030504040204" pitchFamily="34" charset="-120"/>
              </a:rPr>
              <a:t>，而是要世人藉著他</a:t>
            </a:r>
            <a:r>
              <a:rPr lang="zh-TW" altLang="en-US" sz="4400" b="1" dirty="0">
                <a:solidFill>
                  <a:srgbClr val="C00000"/>
                </a:solidFill>
                <a:latin typeface="Microsoft JhengHei" panose="020B0604030504040204" pitchFamily="34" charset="-120"/>
                <a:ea typeface="Microsoft JhengHei" panose="020B0604030504040204" pitchFamily="34" charset="-120"/>
              </a:rPr>
              <a:t>得救</a:t>
            </a:r>
            <a:r>
              <a:rPr lang="zh-TW" altLang="en-US" sz="4400" b="1" dirty="0">
                <a:latin typeface="Microsoft JhengHei" panose="020B0604030504040204" pitchFamily="34" charset="-120"/>
                <a:ea typeface="Microsoft JhengHei" panose="020B0604030504040204" pitchFamily="34" charset="-120"/>
              </a:rPr>
              <a:t>。</a:t>
            </a:r>
            <a:endParaRPr lang="en-US" sz="4400" b="1" dirty="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263792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E4DAB-5DB8-EB76-3AA4-3AC7C31E23FA}"/>
              </a:ext>
            </a:extLst>
          </p:cNvPr>
          <p:cNvSpPr>
            <a:spLocks noGrp="1"/>
          </p:cNvSpPr>
          <p:nvPr>
            <p:ph type="title"/>
          </p:nvPr>
        </p:nvSpPr>
        <p:spPr>
          <a:xfrm>
            <a:off x="838200" y="-127000"/>
            <a:ext cx="10515600" cy="1643063"/>
          </a:xfrm>
        </p:spPr>
        <p:txBody>
          <a:bodyPr>
            <a:normAutofit/>
          </a:bodyPr>
          <a:lstStyle/>
          <a:p>
            <a:pPr algn="ctr"/>
            <a:r>
              <a:rPr lang="en-US" sz="4800" b="1" dirty="0" err="1">
                <a:solidFill>
                  <a:srgbClr val="0070C0"/>
                </a:solidFill>
                <a:latin typeface="Microsoft JhengHei" panose="020B0604030504040204" pitchFamily="34" charset="-120"/>
                <a:ea typeface="Microsoft JhengHei" panose="020B0604030504040204" pitchFamily="34" charset="-120"/>
              </a:rPr>
              <a:t>留意</a:t>
            </a:r>
            <a:endParaRPr lang="en-US" sz="4800" b="1" dirty="0">
              <a:solidFill>
                <a:srgbClr val="0070C0"/>
              </a:solidFill>
              <a:latin typeface="Microsoft JhengHei" panose="020B0604030504040204" pitchFamily="34" charset="-120"/>
              <a:ea typeface="Microsoft JhengHei" panose="020B0604030504040204" pitchFamily="34" charset="-120"/>
            </a:endParaRPr>
          </a:p>
        </p:txBody>
      </p:sp>
      <p:sp>
        <p:nvSpPr>
          <p:cNvPr id="3" name="Content Placeholder 2">
            <a:extLst>
              <a:ext uri="{FF2B5EF4-FFF2-40B4-BE49-F238E27FC236}">
                <a16:creationId xmlns:a16="http://schemas.microsoft.com/office/drawing/2014/main" id="{CF9CA78A-DB5A-3407-87BF-0F3D08920FE7}"/>
              </a:ext>
            </a:extLst>
          </p:cNvPr>
          <p:cNvSpPr>
            <a:spLocks noGrp="1"/>
          </p:cNvSpPr>
          <p:nvPr>
            <p:ph idx="1"/>
          </p:nvPr>
        </p:nvSpPr>
        <p:spPr>
          <a:xfrm>
            <a:off x="577850" y="1130300"/>
            <a:ext cx="11036300" cy="5219700"/>
          </a:xfrm>
        </p:spPr>
        <p:txBody>
          <a:bodyPr>
            <a:noAutofit/>
          </a:bodyPr>
          <a:lstStyle/>
          <a:p>
            <a:pPr marL="0" indent="0">
              <a:lnSpc>
                <a:spcPct val="100000"/>
              </a:lnSpc>
              <a:spcBef>
                <a:spcPts val="0"/>
              </a:spcBef>
              <a:spcAft>
                <a:spcPts val="1200"/>
              </a:spcAft>
              <a:buNone/>
            </a:pPr>
            <a:r>
              <a:rPr lang="en-US" sz="4000" b="1" dirty="0">
                <a:effectLst/>
                <a:latin typeface="Microsoft JhengHei" panose="020B0604030504040204" pitchFamily="34" charset="-120"/>
                <a:ea typeface="Microsoft JhengHei" panose="020B0604030504040204" pitchFamily="34" charset="-120"/>
              </a:rPr>
              <a:t>1  </a:t>
            </a:r>
            <a:r>
              <a:rPr lang="zh-TW" sz="4000" b="1" dirty="0">
                <a:effectLst/>
                <a:latin typeface="Microsoft JhengHei" panose="020B0604030504040204" pitchFamily="34" charset="-120"/>
                <a:ea typeface="Microsoft JhengHei" panose="020B0604030504040204" pitchFamily="34" charset="-120"/>
              </a:rPr>
              <a:t>我是保羅，如今與西拉和提摩太</a:t>
            </a:r>
            <a:r>
              <a:rPr lang="zh-TW" sz="4000" b="1" dirty="0">
                <a:solidFill>
                  <a:srgbClr val="C00000"/>
                </a:solidFill>
                <a:effectLst/>
                <a:latin typeface="Microsoft JhengHei" panose="020B0604030504040204" pitchFamily="34" charset="-120"/>
                <a:ea typeface="Microsoft JhengHei" panose="020B0604030504040204" pitchFamily="34" charset="-120"/>
              </a:rPr>
              <a:t>寫信給</a:t>
            </a:r>
            <a:r>
              <a:rPr lang="zh-TW" sz="4000" b="1" dirty="0">
                <a:effectLst/>
                <a:latin typeface="Microsoft JhengHei" panose="020B0604030504040204" pitchFamily="34" charset="-120"/>
                <a:ea typeface="Microsoft JhengHei" panose="020B0604030504040204" pitchFamily="34" charset="-120"/>
              </a:rPr>
              <a:t>在父神和主耶穌基督裡的</a:t>
            </a:r>
            <a:r>
              <a:rPr lang="zh-TW" sz="4000" b="1" dirty="0">
                <a:solidFill>
                  <a:srgbClr val="C00000"/>
                </a:solidFill>
                <a:effectLst/>
                <a:latin typeface="Microsoft JhengHei" panose="020B0604030504040204" pitchFamily="34" charset="-120"/>
                <a:ea typeface="Microsoft JhengHei" panose="020B0604030504040204" pitchFamily="34" charset="-120"/>
              </a:rPr>
              <a:t>帖撒羅尼迦人教會</a:t>
            </a:r>
            <a:r>
              <a:rPr lang="zh-TW" sz="4000" b="1" dirty="0">
                <a:effectLst/>
                <a:latin typeface="Microsoft JhengHei" panose="020B0604030504040204" pitchFamily="34" charset="-120"/>
                <a:ea typeface="Microsoft JhengHei" panose="020B0604030504040204" pitchFamily="34" charset="-120"/>
              </a:rPr>
              <a:t>。願恩典、平安臨到你們！</a:t>
            </a:r>
            <a:endParaRPr lang="en-US" sz="4000" b="1" dirty="0">
              <a:effectLst/>
              <a:latin typeface="Microsoft JhengHei" panose="020B0604030504040204" pitchFamily="34" charset="-120"/>
              <a:ea typeface="Microsoft JhengHei" panose="020B0604030504040204" pitchFamily="34" charset="-120"/>
            </a:endParaRPr>
          </a:p>
          <a:p>
            <a:pPr marL="0" marR="0" indent="0">
              <a:lnSpc>
                <a:spcPct val="100000"/>
              </a:lnSpc>
              <a:spcBef>
                <a:spcPts val="0"/>
              </a:spcBef>
              <a:spcAft>
                <a:spcPts val="1200"/>
              </a:spcAft>
              <a:buNone/>
            </a:pPr>
            <a:r>
              <a:rPr lang="en-US" sz="4000" b="1" dirty="0">
                <a:effectLst/>
                <a:latin typeface="Microsoft JhengHei" panose="020B0604030504040204" pitchFamily="34" charset="-120"/>
                <a:ea typeface="Microsoft JhengHei" panose="020B0604030504040204" pitchFamily="34" charset="-120"/>
              </a:rPr>
              <a:t>4  </a:t>
            </a:r>
            <a:r>
              <a:rPr lang="zh-TW" sz="4000" b="1" dirty="0">
                <a:effectLst/>
                <a:latin typeface="Microsoft JhengHei" panose="020B0604030504040204" pitchFamily="34" charset="-120"/>
                <a:ea typeface="Microsoft JhengHei" panose="020B0604030504040204" pitchFamily="34" charset="-120"/>
              </a:rPr>
              <a:t>神所愛的弟兄們啊，我們知道</a:t>
            </a:r>
            <a:r>
              <a:rPr lang="zh-TW" sz="4000" b="1" dirty="0">
                <a:solidFill>
                  <a:srgbClr val="C00000"/>
                </a:solidFill>
                <a:effectLst/>
                <a:latin typeface="Microsoft JhengHei" panose="020B0604030504040204" pitchFamily="34" charset="-120"/>
                <a:ea typeface="Microsoft JhengHei" panose="020B0604030504040204" pitchFamily="34" charset="-120"/>
              </a:rPr>
              <a:t>你們是蒙揀選的</a:t>
            </a:r>
            <a:r>
              <a:rPr lang="zh-TW" sz="4000" b="1" dirty="0">
                <a:effectLst/>
                <a:latin typeface="Microsoft JhengHei" panose="020B0604030504040204" pitchFamily="34" charset="-120"/>
                <a:ea typeface="Microsoft JhengHei" panose="020B0604030504040204" pitchFamily="34" charset="-120"/>
              </a:rPr>
              <a:t>，</a:t>
            </a:r>
            <a:endParaRPr lang="en-US" sz="4000" b="1" dirty="0">
              <a:effectLst/>
              <a:latin typeface="Microsoft JhengHei" panose="020B0604030504040204" pitchFamily="34" charset="-120"/>
              <a:ea typeface="Microsoft JhengHei" panose="020B0604030504040204" pitchFamily="34" charset="-120"/>
            </a:endParaRPr>
          </a:p>
          <a:p>
            <a:pPr marL="0" marR="0" indent="0">
              <a:lnSpc>
                <a:spcPct val="100000"/>
              </a:lnSpc>
              <a:spcBef>
                <a:spcPts val="0"/>
              </a:spcBef>
              <a:spcAft>
                <a:spcPts val="1200"/>
              </a:spcAft>
              <a:buNone/>
            </a:pPr>
            <a:r>
              <a:rPr lang="en-US" sz="4000" b="1" dirty="0">
                <a:effectLst/>
                <a:latin typeface="Microsoft JhengHei" panose="020B0604030504040204" pitchFamily="34" charset="-120"/>
                <a:ea typeface="Microsoft JhengHei" panose="020B0604030504040204" pitchFamily="34" charset="-120"/>
              </a:rPr>
              <a:t>5  </a:t>
            </a:r>
            <a:r>
              <a:rPr lang="zh-TW" sz="4000" b="1" dirty="0">
                <a:effectLst/>
                <a:latin typeface="Microsoft JhengHei" panose="020B0604030504040204" pitchFamily="34" charset="-120"/>
                <a:ea typeface="Microsoft JhengHei" panose="020B0604030504040204" pitchFamily="34" charset="-120"/>
              </a:rPr>
              <a:t>因為我們的福音傳到你們那裡，</a:t>
            </a:r>
            <a:r>
              <a:rPr lang="zh-TW" sz="4000" b="1" dirty="0">
                <a:solidFill>
                  <a:srgbClr val="C00000"/>
                </a:solidFill>
                <a:effectLst/>
                <a:latin typeface="Microsoft JhengHei" panose="020B0604030504040204" pitchFamily="34" charset="-120"/>
                <a:ea typeface="Microsoft JhengHei" panose="020B0604030504040204" pitchFamily="34" charset="-120"/>
              </a:rPr>
              <a:t>不是單靠言語，而是也靠權能，並靠聖靈和完全的確信</a:t>
            </a:r>
            <a:r>
              <a:rPr lang="zh-TW" sz="4000" b="1" dirty="0">
                <a:effectLst/>
                <a:latin typeface="Microsoft JhengHei" panose="020B0604030504040204" pitchFamily="34" charset="-120"/>
                <a:ea typeface="Microsoft JhengHei" panose="020B0604030504040204" pitchFamily="34" charset="-120"/>
              </a:rPr>
              <a:t>。正如你們知道，我們為你們的緣故，在你們當中怎樣為人。</a:t>
            </a:r>
            <a:endParaRPr lang="en-US" sz="4000" b="1" dirty="0">
              <a:effectLst/>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766578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18DFD-31D4-F298-DED5-4C184F3E8B2D}"/>
              </a:ext>
            </a:extLst>
          </p:cNvPr>
          <p:cNvSpPr>
            <a:spLocks noGrp="1"/>
          </p:cNvSpPr>
          <p:nvPr>
            <p:ph type="title"/>
          </p:nvPr>
        </p:nvSpPr>
        <p:spPr/>
        <p:txBody>
          <a:bodyPr>
            <a:normAutofit/>
          </a:bodyPr>
          <a:lstStyle/>
          <a:p>
            <a:pPr algn="ctr"/>
            <a:r>
              <a:rPr lang="en-US" altLang="zh-TW" sz="5400" b="1"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t>2. </a:t>
            </a:r>
            <a:r>
              <a:rPr lang="zh-TW" sz="5400" b="1"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t>福音的經歷</a:t>
            </a:r>
            <a:r>
              <a:rPr lang="en-US" sz="5400" b="1"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t> </a:t>
            </a:r>
            <a:endParaRPr lang="en-US" sz="5400" dirty="0">
              <a:solidFill>
                <a:srgbClr val="0070C0"/>
              </a:solidFill>
            </a:endParaRPr>
          </a:p>
        </p:txBody>
      </p:sp>
      <p:sp>
        <p:nvSpPr>
          <p:cNvPr id="3" name="Content Placeholder 2">
            <a:extLst>
              <a:ext uri="{FF2B5EF4-FFF2-40B4-BE49-F238E27FC236}">
                <a16:creationId xmlns:a16="http://schemas.microsoft.com/office/drawing/2014/main" id="{4B8635FB-3163-B14D-A082-8E7CCE193A13}"/>
              </a:ext>
            </a:extLst>
          </p:cNvPr>
          <p:cNvSpPr>
            <a:spLocks noGrp="1"/>
          </p:cNvSpPr>
          <p:nvPr>
            <p:ph idx="1"/>
          </p:nvPr>
        </p:nvSpPr>
        <p:spPr>
          <a:xfrm>
            <a:off x="1168400" y="1690688"/>
            <a:ext cx="10287000" cy="4351338"/>
          </a:xfrm>
        </p:spPr>
        <p:txBody>
          <a:bodyPr/>
          <a:lstStyle/>
          <a:p>
            <a:pPr marL="0" marR="0" indent="0">
              <a:lnSpc>
                <a:spcPct val="100000"/>
              </a:lnSpc>
              <a:spcBef>
                <a:spcPts val="0"/>
              </a:spcBef>
              <a:spcAft>
                <a:spcPts val="1200"/>
              </a:spcAft>
              <a:buNone/>
            </a:pPr>
            <a:r>
              <a:rPr lang="en-US" sz="4000" b="1" dirty="0">
                <a:effectLst/>
                <a:latin typeface="Microsoft JhengHei" panose="020B0604030504040204" pitchFamily="34" charset="-120"/>
                <a:ea typeface="Microsoft JhengHei" panose="020B0604030504040204" pitchFamily="34" charset="-120"/>
              </a:rPr>
              <a:t>2  </a:t>
            </a:r>
            <a:r>
              <a:rPr lang="zh-TW" sz="4000" b="1" dirty="0">
                <a:effectLst/>
                <a:latin typeface="Microsoft JhengHei" panose="020B0604030504040204" pitchFamily="34" charset="-120"/>
                <a:ea typeface="Microsoft JhengHei" panose="020B0604030504040204" pitchFamily="34" charset="-120"/>
              </a:rPr>
              <a:t>我們常常為你們大家感謝神，禱告的時候不斷提到你們，</a:t>
            </a:r>
            <a:endParaRPr lang="en-US" sz="4000" b="1" dirty="0">
              <a:effectLst/>
              <a:latin typeface="Microsoft JhengHei" panose="020B0604030504040204" pitchFamily="34" charset="-120"/>
              <a:ea typeface="Microsoft JhengHei" panose="020B0604030504040204" pitchFamily="34" charset="-120"/>
            </a:endParaRPr>
          </a:p>
          <a:p>
            <a:pPr marL="0" marR="0" indent="0">
              <a:lnSpc>
                <a:spcPct val="100000"/>
              </a:lnSpc>
              <a:spcBef>
                <a:spcPts val="0"/>
              </a:spcBef>
              <a:spcAft>
                <a:spcPts val="1200"/>
              </a:spcAft>
              <a:buNone/>
            </a:pPr>
            <a:r>
              <a:rPr lang="en-US" sz="4000" b="1" dirty="0">
                <a:effectLst/>
                <a:latin typeface="Microsoft JhengHei" panose="020B0604030504040204" pitchFamily="34" charset="-120"/>
                <a:ea typeface="Microsoft JhengHei" panose="020B0604030504040204" pitchFamily="34" charset="-120"/>
              </a:rPr>
              <a:t>3  </a:t>
            </a:r>
            <a:r>
              <a:rPr lang="zh-TW" sz="4000" b="1" dirty="0">
                <a:effectLst/>
                <a:latin typeface="Microsoft JhengHei" panose="020B0604030504040204" pitchFamily="34" charset="-120"/>
                <a:ea typeface="Microsoft JhengHei" panose="020B0604030504040204" pitchFamily="34" charset="-120"/>
              </a:rPr>
              <a:t>在我們的父神面前記念你們</a:t>
            </a:r>
            <a:r>
              <a:rPr lang="zh-TW" sz="4000" b="1" dirty="0">
                <a:solidFill>
                  <a:srgbClr val="C00000"/>
                </a:solidFill>
                <a:effectLst/>
                <a:latin typeface="Microsoft JhengHei" panose="020B0604030504040204" pitchFamily="34" charset="-120"/>
                <a:ea typeface="Microsoft JhengHei" panose="020B0604030504040204" pitchFamily="34" charset="-120"/>
              </a:rPr>
              <a:t>因信而做的工作</a:t>
            </a:r>
            <a:r>
              <a:rPr lang="zh-TW" sz="4000" b="1" dirty="0">
                <a:effectLst/>
                <a:latin typeface="Microsoft JhengHei" panose="020B0604030504040204" pitchFamily="34" charset="-120"/>
                <a:ea typeface="Microsoft JhengHei" panose="020B0604030504040204" pitchFamily="34" charset="-120"/>
              </a:rPr>
              <a:t>、</a:t>
            </a:r>
            <a:r>
              <a:rPr lang="zh-TW" sz="4000" b="1" dirty="0">
                <a:solidFill>
                  <a:srgbClr val="C00000"/>
                </a:solidFill>
                <a:effectLst/>
                <a:latin typeface="Microsoft JhengHei" panose="020B0604030504040204" pitchFamily="34" charset="-120"/>
                <a:ea typeface="Microsoft JhengHei" panose="020B0604030504040204" pitchFamily="34" charset="-120"/>
              </a:rPr>
              <a:t>因愛而付出的勞苦</a:t>
            </a:r>
            <a:r>
              <a:rPr lang="zh-TW" sz="4000" b="1" dirty="0">
                <a:effectLst/>
                <a:latin typeface="Microsoft JhengHei" panose="020B0604030504040204" pitchFamily="34" charset="-120"/>
                <a:ea typeface="Microsoft JhengHei" panose="020B0604030504040204" pitchFamily="34" charset="-120"/>
              </a:rPr>
              <a:t>，以及</a:t>
            </a:r>
            <a:r>
              <a:rPr lang="zh-TW" sz="4000" b="1" dirty="0">
                <a:solidFill>
                  <a:srgbClr val="C00000"/>
                </a:solidFill>
                <a:effectLst/>
                <a:latin typeface="Microsoft JhengHei" panose="020B0604030504040204" pitchFamily="34" charset="-120"/>
                <a:ea typeface="Microsoft JhengHei" panose="020B0604030504040204" pitchFamily="34" charset="-120"/>
              </a:rPr>
              <a:t>因盼望</a:t>
            </a:r>
            <a:r>
              <a:rPr lang="zh-TW" sz="4000" b="1" dirty="0">
                <a:effectLst/>
                <a:latin typeface="Microsoft JhengHei" panose="020B0604030504040204" pitchFamily="34" charset="-120"/>
                <a:ea typeface="Microsoft JhengHei" panose="020B0604030504040204" pitchFamily="34" charset="-120"/>
              </a:rPr>
              <a:t>我們主耶穌基督</a:t>
            </a:r>
            <a:r>
              <a:rPr lang="zh-TW" sz="4000" b="1" dirty="0">
                <a:solidFill>
                  <a:srgbClr val="C00000"/>
                </a:solidFill>
                <a:effectLst/>
                <a:latin typeface="Microsoft JhengHei" panose="020B0604030504040204" pitchFamily="34" charset="-120"/>
                <a:ea typeface="Microsoft JhengHei" panose="020B0604030504040204" pitchFamily="34" charset="-120"/>
              </a:rPr>
              <a:t>而產生的堅忍</a:t>
            </a:r>
            <a:r>
              <a:rPr lang="zh-TW" sz="4000" b="1" dirty="0">
                <a:effectLst/>
                <a:latin typeface="Microsoft JhengHei" panose="020B0604030504040204" pitchFamily="34" charset="-120"/>
                <a:ea typeface="Microsoft JhengHei" panose="020B0604030504040204" pitchFamily="34" charset="-120"/>
              </a:rPr>
              <a:t>。</a:t>
            </a:r>
            <a:endParaRPr lang="en-US" sz="4000" b="1" dirty="0">
              <a:effectLst/>
              <a:latin typeface="Microsoft JhengHei" panose="020B0604030504040204" pitchFamily="34" charset="-120"/>
              <a:ea typeface="Microsoft JhengHei" panose="020B0604030504040204" pitchFamily="34" charset="-120"/>
            </a:endParaRPr>
          </a:p>
          <a:p>
            <a:endParaRPr lang="en-US" dirty="0"/>
          </a:p>
        </p:txBody>
      </p:sp>
    </p:spTree>
    <p:extLst>
      <p:ext uri="{BB962C8B-B14F-4D97-AF65-F5344CB8AC3E}">
        <p14:creationId xmlns:p14="http://schemas.microsoft.com/office/powerpoint/2010/main" val="3030435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E1F1C6B-A728-2AC4-4BB5-C53CF8E685A5}"/>
              </a:ext>
            </a:extLst>
          </p:cNvPr>
          <p:cNvSpPr>
            <a:spLocks noGrp="1"/>
          </p:cNvSpPr>
          <p:nvPr>
            <p:ph type="title"/>
          </p:nvPr>
        </p:nvSpPr>
        <p:spPr>
          <a:xfrm>
            <a:off x="559541" y="806470"/>
            <a:ext cx="6892424" cy="1182927"/>
          </a:xfrm>
        </p:spPr>
        <p:txBody>
          <a:bodyPr anchor="b">
            <a:noAutofit/>
          </a:bodyPr>
          <a:lstStyle/>
          <a:p>
            <a:r>
              <a:rPr lang="en-US" sz="4800" b="1" dirty="0" err="1">
                <a:solidFill>
                  <a:srgbClr val="0070C0"/>
                </a:solidFill>
                <a:latin typeface="Microsoft JhengHei" panose="020B0604030504040204" pitchFamily="34" charset="-120"/>
                <a:ea typeface="Microsoft JhengHei" panose="020B0604030504040204" pitchFamily="34" charset="-120"/>
              </a:rPr>
              <a:t>新約</a:t>
            </a:r>
            <a:r>
              <a:rPr lang="en-US" sz="4800" b="1" dirty="0">
                <a:solidFill>
                  <a:srgbClr val="0070C0"/>
                </a:solidFill>
                <a:latin typeface="Microsoft JhengHei" panose="020B0604030504040204" pitchFamily="34" charset="-120"/>
                <a:ea typeface="Microsoft JhengHei" panose="020B0604030504040204" pitchFamily="34" charset="-120"/>
              </a:rPr>
              <a:t> : </a:t>
            </a:r>
            <a:r>
              <a:rPr lang="en-US" sz="4800" b="1" dirty="0" err="1">
                <a:solidFill>
                  <a:srgbClr val="0070C0"/>
                </a:solidFill>
                <a:latin typeface="Microsoft JhengHei" panose="020B0604030504040204" pitchFamily="34" charset="-120"/>
                <a:ea typeface="Microsoft JhengHei" panose="020B0604030504040204" pitchFamily="34" charset="-120"/>
              </a:rPr>
              <a:t>信心、盼望、愛心</a:t>
            </a:r>
            <a:endParaRPr lang="en-US" sz="4800" b="1" dirty="0">
              <a:solidFill>
                <a:srgbClr val="0070C0"/>
              </a:solidFill>
              <a:latin typeface="Microsoft JhengHei" panose="020B0604030504040204" pitchFamily="34" charset="-120"/>
              <a:ea typeface="Microsoft JhengHei" panose="020B0604030504040204" pitchFamily="34" charset="-120"/>
            </a:endParaRPr>
          </a:p>
        </p:txBody>
      </p:sp>
      <p:cxnSp>
        <p:nvCxnSpPr>
          <p:cNvPr id="12"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A970768-4FEA-9AF2-C9F2-A16DA5D0BF61}"/>
              </a:ext>
            </a:extLst>
          </p:cNvPr>
          <p:cNvSpPr>
            <a:spLocks noGrp="1"/>
          </p:cNvSpPr>
          <p:nvPr>
            <p:ph idx="1"/>
          </p:nvPr>
        </p:nvSpPr>
        <p:spPr>
          <a:xfrm>
            <a:off x="695259" y="2160006"/>
            <a:ext cx="6409824" cy="3773158"/>
          </a:xfrm>
        </p:spPr>
        <p:txBody>
          <a:bodyPr anchor="t">
            <a:normAutofit/>
          </a:bodyPr>
          <a:lstStyle/>
          <a:p>
            <a:pPr>
              <a:spcBef>
                <a:spcPts val="0"/>
              </a:spcBef>
              <a:spcAft>
                <a:spcPts val="1200"/>
              </a:spcAft>
            </a:pPr>
            <a:r>
              <a:rPr lang="en-US" sz="4000" b="1" dirty="0" err="1">
                <a:solidFill>
                  <a:schemeClr val="tx1">
                    <a:alpha val="80000"/>
                  </a:schemeClr>
                </a:solidFill>
                <a:latin typeface="Microsoft JhengHei" panose="020B0604030504040204" pitchFamily="34" charset="-120"/>
                <a:ea typeface="Microsoft JhengHei" panose="020B0604030504040204" pitchFamily="34" charset="-120"/>
              </a:rPr>
              <a:t>新約聖經表明信望愛都是神的恩典與恩賜</a:t>
            </a:r>
            <a:endParaRPr lang="en-US" sz="4000" b="1" dirty="0">
              <a:solidFill>
                <a:schemeClr val="tx1">
                  <a:alpha val="80000"/>
                </a:schemeClr>
              </a:solidFill>
              <a:latin typeface="Microsoft JhengHei" panose="020B0604030504040204" pitchFamily="34" charset="-120"/>
              <a:ea typeface="Microsoft JhengHei" panose="020B0604030504040204" pitchFamily="34" charset="-120"/>
            </a:endParaRPr>
          </a:p>
          <a:p>
            <a:pPr>
              <a:spcBef>
                <a:spcPts val="0"/>
              </a:spcBef>
              <a:spcAft>
                <a:spcPts val="1200"/>
              </a:spcAft>
            </a:pPr>
            <a:r>
              <a:rPr lang="en-US" sz="4000" b="1" dirty="0" err="1">
                <a:solidFill>
                  <a:schemeClr val="tx1">
                    <a:alpha val="80000"/>
                  </a:schemeClr>
                </a:solidFill>
                <a:latin typeface="Microsoft JhengHei" panose="020B0604030504040204" pitchFamily="34" charset="-120"/>
                <a:ea typeface="Microsoft JhengHei" panose="020B0604030504040204" pitchFamily="34" charset="-120"/>
              </a:rPr>
              <a:t>不應誤解為透過努力工作就可以獲致的果效</a:t>
            </a:r>
            <a:r>
              <a:rPr lang="en-US" sz="4000" b="1" dirty="0">
                <a:solidFill>
                  <a:schemeClr val="tx1">
                    <a:alpha val="80000"/>
                  </a:schemeClr>
                </a:solidFill>
                <a:latin typeface="Microsoft JhengHei" panose="020B0604030504040204" pitchFamily="34" charset="-120"/>
                <a:ea typeface="Microsoft JhengHei" panose="020B0604030504040204" pitchFamily="34" charset="-120"/>
              </a:rPr>
              <a:t>。</a:t>
            </a:r>
          </a:p>
          <a:p>
            <a:endParaRPr lang="en-US" sz="2000" dirty="0">
              <a:solidFill>
                <a:schemeClr val="tx1">
                  <a:alpha val="80000"/>
                </a:schemeClr>
              </a:solidFill>
            </a:endParaRPr>
          </a:p>
        </p:txBody>
      </p:sp>
      <p:pic>
        <p:nvPicPr>
          <p:cNvPr id="5" name="Picture 4" descr="A colorful text on a white surface&#10;&#10;Description automatically generated with medium confidence">
            <a:extLst>
              <a:ext uri="{FF2B5EF4-FFF2-40B4-BE49-F238E27FC236}">
                <a16:creationId xmlns:a16="http://schemas.microsoft.com/office/drawing/2014/main" id="{E6BDD02D-1916-1E40-52DE-CBB95CED52AF}"/>
              </a:ext>
            </a:extLst>
          </p:cNvPr>
          <p:cNvPicPr>
            <a:picLocks noChangeAspect="1"/>
          </p:cNvPicPr>
          <p:nvPr/>
        </p:nvPicPr>
        <p:blipFill rotWithShape="1">
          <a:blip r:embed="rId3"/>
          <a:srcRect r="25096" b="-1"/>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1"/>
          </a:solidFill>
          <a:ln w="603" cap="flat">
            <a:noFill/>
            <a:prstDash val="solid"/>
            <a:miter/>
          </a:ln>
        </p:spPr>
        <p:txBody>
          <a:bodyPr rtlCol="0" anchor="ctr"/>
          <a:lstStyle/>
          <a:p>
            <a:endParaRPr lang="en-US"/>
          </a:p>
        </p:txBody>
      </p:sp>
      <p:sp>
        <p:nvSpPr>
          <p:cNvPr id="16" name="!!circle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1"/>
          </a:solidFill>
          <a:ln w="422" cap="flat">
            <a:noFill/>
            <a:prstDash val="solid"/>
            <a:miter/>
          </a:ln>
        </p:spPr>
        <p:txBody>
          <a:bodyPr rtlCol="0" anchor="ctr"/>
          <a:lstStyle/>
          <a:p>
            <a:endParaRPr lang="en-US"/>
          </a:p>
        </p:txBody>
      </p:sp>
    </p:spTree>
    <p:extLst>
      <p:ext uri="{BB962C8B-B14F-4D97-AF65-F5344CB8AC3E}">
        <p14:creationId xmlns:p14="http://schemas.microsoft.com/office/powerpoint/2010/main" val="257713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4B5DC-4A80-967A-57EC-2BB79A07E5EA}"/>
              </a:ext>
            </a:extLst>
          </p:cNvPr>
          <p:cNvSpPr>
            <a:spLocks noGrp="1"/>
          </p:cNvSpPr>
          <p:nvPr>
            <p:ph type="title"/>
          </p:nvPr>
        </p:nvSpPr>
        <p:spPr>
          <a:xfrm>
            <a:off x="838200" y="169862"/>
            <a:ext cx="10515600" cy="1460500"/>
          </a:xfrm>
        </p:spPr>
        <p:txBody>
          <a:bodyPr>
            <a:normAutofit/>
          </a:bodyPr>
          <a:lstStyle/>
          <a:p>
            <a:pPr algn="ctr"/>
            <a:r>
              <a:rPr lang="en-US" sz="4800" b="1" dirty="0" err="1">
                <a:solidFill>
                  <a:srgbClr val="0070C0"/>
                </a:solidFill>
                <a:latin typeface="Microsoft JhengHei" panose="020B0604030504040204" pitchFamily="34" charset="-120"/>
                <a:ea typeface="Microsoft JhengHei" panose="020B0604030504040204" pitchFamily="34" charset="-120"/>
              </a:rPr>
              <a:t>什麼是信心</a:t>
            </a:r>
            <a:endParaRPr lang="en-US" sz="4800" dirty="0"/>
          </a:p>
        </p:txBody>
      </p:sp>
      <p:sp>
        <p:nvSpPr>
          <p:cNvPr id="3" name="Content Placeholder 2">
            <a:extLst>
              <a:ext uri="{FF2B5EF4-FFF2-40B4-BE49-F238E27FC236}">
                <a16:creationId xmlns:a16="http://schemas.microsoft.com/office/drawing/2014/main" id="{8D730D93-F3F8-45D7-EA1D-21CB44D82ED4}"/>
              </a:ext>
            </a:extLst>
          </p:cNvPr>
          <p:cNvSpPr>
            <a:spLocks noGrp="1"/>
          </p:cNvSpPr>
          <p:nvPr>
            <p:ph idx="1"/>
          </p:nvPr>
        </p:nvSpPr>
        <p:spPr>
          <a:xfrm>
            <a:off x="596900" y="1301750"/>
            <a:ext cx="10756900" cy="4832350"/>
          </a:xfrm>
        </p:spPr>
        <p:txBody>
          <a:bodyPr>
            <a:normAutofit/>
          </a:bodyPr>
          <a:lstStyle/>
          <a:p>
            <a:pPr>
              <a:lnSpc>
                <a:spcPct val="100000"/>
              </a:lnSpc>
              <a:spcBef>
                <a:spcPts val="0"/>
              </a:spcBef>
              <a:spcAft>
                <a:spcPts val="1200"/>
              </a:spcAft>
            </a:pPr>
            <a:r>
              <a:rPr lang="en-US" sz="4000" b="1" dirty="0" err="1">
                <a:solidFill>
                  <a:srgbClr val="C00000"/>
                </a:solidFill>
                <a:latin typeface="Microsoft JhengHei" panose="020B0604030504040204" pitchFamily="34" charset="-120"/>
                <a:ea typeface="Microsoft JhengHei" panose="020B0604030504040204" pitchFamily="34" charset="-120"/>
              </a:rPr>
              <a:t>希臘文信心有兩個意思</a:t>
            </a:r>
            <a:r>
              <a:rPr lang="en-US" sz="4000" b="1" dirty="0" err="1">
                <a:latin typeface="Microsoft JhengHei" panose="020B0604030504040204" pitchFamily="34" charset="-120"/>
                <a:ea typeface="Microsoft JhengHei" panose="020B0604030504040204" pitchFamily="34" charset="-120"/>
              </a:rPr>
              <a:t>：</a:t>
            </a:r>
            <a:r>
              <a:rPr lang="en-US" sz="4000" b="1" dirty="0" err="1">
                <a:solidFill>
                  <a:srgbClr val="C00000"/>
                </a:solidFill>
                <a:latin typeface="Microsoft JhengHei" panose="020B0604030504040204" pitchFamily="34" charset="-120"/>
                <a:ea typeface="Microsoft JhengHei" panose="020B0604030504040204" pitchFamily="34" charset="-120"/>
              </a:rPr>
              <a:t>信心和忠心</a:t>
            </a:r>
            <a:r>
              <a:rPr lang="en-US" sz="4000" b="1" dirty="0" err="1">
                <a:latin typeface="Microsoft JhengHei" panose="020B0604030504040204" pitchFamily="34" charset="-120"/>
                <a:ea typeface="Microsoft JhengHei" panose="020B0604030504040204" pitchFamily="34" charset="-120"/>
              </a:rPr>
              <a:t>，用同一個字來表達。中文是兩個字、意思很不同</a:t>
            </a:r>
            <a:r>
              <a:rPr lang="en-US" sz="4000" b="1" dirty="0">
                <a:latin typeface="Microsoft JhengHei" panose="020B0604030504040204" pitchFamily="34" charset="-120"/>
                <a:ea typeface="Microsoft JhengHei" panose="020B0604030504040204" pitchFamily="34" charset="-120"/>
              </a:rPr>
              <a:t>。</a:t>
            </a:r>
          </a:p>
          <a:p>
            <a:pPr>
              <a:lnSpc>
                <a:spcPct val="100000"/>
              </a:lnSpc>
              <a:spcBef>
                <a:spcPts val="0"/>
              </a:spcBef>
              <a:spcAft>
                <a:spcPts val="1200"/>
              </a:spcAft>
            </a:pPr>
            <a:r>
              <a:rPr lang="en-US" sz="4000" b="1" dirty="0" err="1">
                <a:latin typeface="Microsoft JhengHei" panose="020B0604030504040204" pitchFamily="34" charset="-120"/>
                <a:ea typeface="Microsoft JhengHei" panose="020B0604030504040204" pitchFamily="34" charset="-120"/>
              </a:rPr>
              <a:t>新約聖經出現信心這個字時，往往同時包括信心和忠心這兩個意思，因此不必刻意區分</a:t>
            </a:r>
            <a:r>
              <a:rPr lang="en-US" sz="4000" b="1" dirty="0">
                <a:latin typeface="Microsoft JhengHei" panose="020B0604030504040204" pitchFamily="34" charset="-120"/>
                <a:ea typeface="Microsoft JhengHei" panose="020B0604030504040204" pitchFamily="34" charset="-120"/>
              </a:rPr>
              <a:t>。</a:t>
            </a:r>
          </a:p>
        </p:txBody>
      </p:sp>
      <p:pic>
        <p:nvPicPr>
          <p:cNvPr id="4" name="Picture 3">
            <a:extLst>
              <a:ext uri="{FF2B5EF4-FFF2-40B4-BE49-F238E27FC236}">
                <a16:creationId xmlns:a16="http://schemas.microsoft.com/office/drawing/2014/main" id="{A000B7EB-7DB4-9469-B16A-10F92C1A8B98}"/>
              </a:ext>
            </a:extLst>
          </p:cNvPr>
          <p:cNvPicPr>
            <a:picLocks noChangeAspect="1"/>
          </p:cNvPicPr>
          <p:nvPr/>
        </p:nvPicPr>
        <p:blipFill>
          <a:blip r:embed="rId3"/>
          <a:stretch>
            <a:fillRect/>
          </a:stretch>
        </p:blipFill>
        <p:spPr>
          <a:xfrm>
            <a:off x="4448634" y="3912399"/>
            <a:ext cx="3053431" cy="2671752"/>
          </a:xfrm>
          <a:prstGeom prst="rect">
            <a:avLst/>
          </a:prstGeom>
        </p:spPr>
      </p:pic>
    </p:spTree>
    <p:extLst>
      <p:ext uri="{BB962C8B-B14F-4D97-AF65-F5344CB8AC3E}">
        <p14:creationId xmlns:p14="http://schemas.microsoft.com/office/powerpoint/2010/main" val="3685282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29DB8-3E07-AFC2-9FBA-5517B880ACC4}"/>
              </a:ext>
            </a:extLst>
          </p:cNvPr>
          <p:cNvSpPr>
            <a:spLocks noGrp="1"/>
          </p:cNvSpPr>
          <p:nvPr>
            <p:ph type="title"/>
          </p:nvPr>
        </p:nvSpPr>
        <p:spPr>
          <a:xfrm>
            <a:off x="838200" y="0"/>
            <a:ext cx="10515600" cy="1325563"/>
          </a:xfrm>
        </p:spPr>
        <p:txBody>
          <a:bodyPr>
            <a:normAutofit/>
          </a:bodyPr>
          <a:lstStyle/>
          <a:p>
            <a:pPr algn="ctr"/>
            <a:r>
              <a:rPr lang="en-US" sz="4800" b="1" dirty="0" err="1">
                <a:solidFill>
                  <a:srgbClr val="0070C0"/>
                </a:solidFill>
                <a:latin typeface="Microsoft JhengHei" panose="020B0604030504040204" pitchFamily="34" charset="-120"/>
                <a:ea typeface="Microsoft JhengHei" panose="020B0604030504040204" pitchFamily="34" charset="-120"/>
              </a:rPr>
              <a:t>信心和忠心</a:t>
            </a:r>
            <a:endParaRPr lang="en-US" sz="4800" dirty="0">
              <a:solidFill>
                <a:srgbClr val="0070C0"/>
              </a:solidFill>
            </a:endParaRPr>
          </a:p>
        </p:txBody>
      </p:sp>
      <p:sp>
        <p:nvSpPr>
          <p:cNvPr id="3" name="Content Placeholder 2">
            <a:extLst>
              <a:ext uri="{FF2B5EF4-FFF2-40B4-BE49-F238E27FC236}">
                <a16:creationId xmlns:a16="http://schemas.microsoft.com/office/drawing/2014/main" id="{021EE875-E0F7-1239-AA24-E2790C1D5500}"/>
              </a:ext>
            </a:extLst>
          </p:cNvPr>
          <p:cNvSpPr>
            <a:spLocks noGrp="1"/>
          </p:cNvSpPr>
          <p:nvPr>
            <p:ph idx="1"/>
          </p:nvPr>
        </p:nvSpPr>
        <p:spPr>
          <a:xfrm>
            <a:off x="596900" y="939800"/>
            <a:ext cx="11188700" cy="5829300"/>
          </a:xfrm>
        </p:spPr>
        <p:txBody>
          <a:bodyPr>
            <a:noAutofit/>
          </a:bodyPr>
          <a:lstStyle/>
          <a:p>
            <a:pPr>
              <a:lnSpc>
                <a:spcPct val="100000"/>
              </a:lnSpc>
              <a:spcBef>
                <a:spcPts val="0"/>
              </a:spcBef>
              <a:spcAft>
                <a:spcPts val="600"/>
              </a:spcAft>
            </a:pPr>
            <a:r>
              <a:rPr lang="en-US" sz="4000" b="1" dirty="0" err="1">
                <a:latin typeface="Microsoft JhengHei" panose="020B0604030504040204" pitchFamily="34" charset="-120"/>
                <a:ea typeface="Microsoft JhengHei" panose="020B0604030504040204" pitchFamily="34" charset="-120"/>
              </a:rPr>
              <a:t>對神的信實要有</a:t>
            </a:r>
            <a:r>
              <a:rPr lang="en-US" sz="4000" b="1" dirty="0" err="1">
                <a:solidFill>
                  <a:srgbClr val="C00000"/>
                </a:solidFill>
                <a:latin typeface="Microsoft JhengHei" panose="020B0604030504040204" pitchFamily="34" charset="-120"/>
                <a:ea typeface="Microsoft JhengHei" panose="020B0604030504040204" pitchFamily="34" charset="-120"/>
              </a:rPr>
              <a:t>信心</a:t>
            </a:r>
            <a:r>
              <a:rPr lang="en-US" sz="4000" b="1" dirty="0" err="1">
                <a:latin typeface="Microsoft JhengHei" panose="020B0604030504040204" pitchFamily="34" charset="-120"/>
                <a:ea typeface="Microsoft JhengHei" panose="020B0604030504040204" pitchFamily="34" charset="-120"/>
              </a:rPr>
              <a:t>，對神的應許要</a:t>
            </a:r>
            <a:r>
              <a:rPr lang="en-US" sz="4000" b="1" dirty="0" err="1">
                <a:solidFill>
                  <a:srgbClr val="C00000"/>
                </a:solidFill>
                <a:latin typeface="Microsoft JhengHei" panose="020B0604030504040204" pitchFamily="34" charset="-120"/>
                <a:ea typeface="Microsoft JhengHei" panose="020B0604030504040204" pitchFamily="34" charset="-120"/>
              </a:rPr>
              <a:t>忠心</a:t>
            </a:r>
            <a:r>
              <a:rPr lang="en-US" sz="4000" b="1" dirty="0">
                <a:latin typeface="Microsoft JhengHei" panose="020B0604030504040204" pitchFamily="34" charset="-120"/>
                <a:ea typeface="Microsoft JhengHei" panose="020B0604030504040204" pitchFamily="34" charset="-120"/>
              </a:rPr>
              <a:t>。</a:t>
            </a:r>
          </a:p>
          <a:p>
            <a:pPr>
              <a:lnSpc>
                <a:spcPct val="100000"/>
              </a:lnSpc>
              <a:spcBef>
                <a:spcPts val="0"/>
              </a:spcBef>
              <a:spcAft>
                <a:spcPts val="600"/>
              </a:spcAft>
            </a:pPr>
            <a:r>
              <a:rPr lang="zh-TW" altLang="en-US" sz="4000" b="1" dirty="0">
                <a:latin typeface="Microsoft JhengHei" panose="020B0604030504040204" pitchFamily="34" charset="-120"/>
                <a:ea typeface="Microsoft JhengHei" panose="020B0604030504040204" pitchFamily="34" charset="-120"/>
              </a:rPr>
              <a:t>身體沒有靈魂是死的，同樣，</a:t>
            </a:r>
            <a:r>
              <a:rPr lang="zh-TW" altLang="en-US" sz="4000" b="1" dirty="0">
                <a:solidFill>
                  <a:srgbClr val="C00000"/>
                </a:solidFill>
                <a:latin typeface="Microsoft JhengHei" panose="020B0604030504040204" pitchFamily="34" charset="-120"/>
                <a:ea typeface="Microsoft JhengHei" panose="020B0604030504040204" pitchFamily="34" charset="-120"/>
              </a:rPr>
              <a:t>信心</a:t>
            </a:r>
            <a:r>
              <a:rPr lang="zh-TW" altLang="en-US" sz="4000" b="1" dirty="0">
                <a:latin typeface="Microsoft JhengHei" panose="020B0604030504040204" pitchFamily="34" charset="-120"/>
                <a:ea typeface="Microsoft JhengHei" panose="020B0604030504040204" pitchFamily="34" charset="-120"/>
              </a:rPr>
              <a:t>沒有行為也是死的。</a:t>
            </a:r>
            <a:r>
              <a:rPr lang="en-US" altLang="zh-TW" sz="4000" b="1" dirty="0">
                <a:latin typeface="Microsoft JhengHei" panose="020B0604030504040204" pitchFamily="34" charset="-120"/>
                <a:ea typeface="Microsoft JhengHei" panose="020B0604030504040204" pitchFamily="34" charset="-120"/>
              </a:rPr>
              <a:t>(</a:t>
            </a:r>
            <a:r>
              <a:rPr lang="zh-TW" altLang="en-US" sz="4000" b="1" dirty="0">
                <a:latin typeface="Microsoft JhengHei" panose="020B0604030504040204" pitchFamily="34" charset="-120"/>
                <a:ea typeface="Microsoft JhengHei" panose="020B0604030504040204" pitchFamily="34" charset="-120"/>
              </a:rPr>
              <a:t>雅</a:t>
            </a:r>
            <a:r>
              <a:rPr lang="en-US" altLang="zh-TW" sz="4000" b="1" dirty="0">
                <a:latin typeface="Microsoft JhengHei" panose="020B0604030504040204" pitchFamily="34" charset="-120"/>
                <a:ea typeface="Microsoft JhengHei" panose="020B0604030504040204" pitchFamily="34" charset="-120"/>
              </a:rPr>
              <a:t> 2:26)</a:t>
            </a:r>
            <a:endParaRPr lang="en-US" sz="4000" b="1" dirty="0">
              <a:latin typeface="Microsoft JhengHei" panose="020B0604030504040204" pitchFamily="34" charset="-120"/>
              <a:ea typeface="Microsoft JhengHei" panose="020B0604030504040204" pitchFamily="34" charset="-120"/>
            </a:endParaRPr>
          </a:p>
          <a:p>
            <a:pPr>
              <a:lnSpc>
                <a:spcPct val="100000"/>
              </a:lnSpc>
              <a:spcBef>
                <a:spcPts val="0"/>
              </a:spcBef>
              <a:spcAft>
                <a:spcPts val="600"/>
              </a:spcAft>
            </a:pPr>
            <a:r>
              <a:rPr lang="zh-TW" altLang="en-US" sz="4000" b="1" dirty="0">
                <a:latin typeface="Microsoft JhengHei" panose="020B0604030504040204" pitchFamily="34" charset="-120"/>
                <a:ea typeface="Microsoft JhengHei" panose="020B0604030504040204" pitchFamily="34" charset="-120"/>
              </a:rPr>
              <a:t>弟兄們，你們要小心，免得你們當中有人存著邪惡、</a:t>
            </a:r>
            <a:r>
              <a:rPr lang="zh-TW" altLang="en-US" sz="4000" b="1" dirty="0">
                <a:solidFill>
                  <a:srgbClr val="C00000"/>
                </a:solidFill>
                <a:latin typeface="Microsoft JhengHei" panose="020B0604030504040204" pitchFamily="34" charset="-120"/>
                <a:ea typeface="Microsoft JhengHei" panose="020B0604030504040204" pitchFamily="34" charset="-120"/>
              </a:rPr>
              <a:t>不信的心</a:t>
            </a:r>
            <a:r>
              <a:rPr lang="zh-TW" altLang="en-US" sz="4000" b="1" dirty="0">
                <a:latin typeface="Microsoft JhengHei" panose="020B0604030504040204" pitchFamily="34" charset="-120"/>
                <a:ea typeface="Microsoft JhengHei" panose="020B0604030504040204" pitchFamily="34" charset="-120"/>
              </a:rPr>
              <a:t>，以致離棄了永活的神；相反，你們要趁著還有叫做“今天”的時候，天天互相勸勉，免得你們當中有人被罪惡誘惑，心裡就剛硬了。因為，我們如果把</a:t>
            </a:r>
            <a:r>
              <a:rPr lang="zh-TW" altLang="en-US" sz="4000" b="1" dirty="0">
                <a:solidFill>
                  <a:srgbClr val="C00000"/>
                </a:solidFill>
                <a:latin typeface="Microsoft JhengHei" panose="020B0604030504040204" pitchFamily="34" charset="-120"/>
                <a:ea typeface="Microsoft JhengHei" panose="020B0604030504040204" pitchFamily="34" charset="-120"/>
              </a:rPr>
              <a:t>起初的信堅定地持守到底</a:t>
            </a:r>
            <a:r>
              <a:rPr lang="zh-TW" altLang="en-US" sz="4000" b="1" dirty="0">
                <a:latin typeface="Microsoft JhengHei" panose="020B0604030504040204" pitchFamily="34" charset="-120"/>
                <a:ea typeface="Microsoft JhengHei" panose="020B0604030504040204" pitchFamily="34" charset="-120"/>
              </a:rPr>
              <a:t>，就成為基督的夥伴了。</a:t>
            </a:r>
            <a:r>
              <a:rPr lang="en-US" altLang="zh-TW" sz="4000" b="1" dirty="0">
                <a:latin typeface="Microsoft JhengHei" panose="020B0604030504040204" pitchFamily="34" charset="-120"/>
                <a:ea typeface="Microsoft JhengHei" panose="020B0604030504040204" pitchFamily="34" charset="-120"/>
              </a:rPr>
              <a:t>(</a:t>
            </a:r>
            <a:r>
              <a:rPr lang="zh-TW" altLang="en-US" sz="4000" b="1" dirty="0">
                <a:latin typeface="Microsoft JhengHei" panose="020B0604030504040204" pitchFamily="34" charset="-120"/>
                <a:ea typeface="Microsoft JhengHei" panose="020B0604030504040204" pitchFamily="34" charset="-120"/>
              </a:rPr>
              <a:t>來</a:t>
            </a:r>
            <a:r>
              <a:rPr lang="en-US" altLang="zh-TW" sz="4000" b="1" dirty="0">
                <a:latin typeface="Microsoft JhengHei" panose="020B0604030504040204" pitchFamily="34" charset="-120"/>
                <a:ea typeface="Microsoft JhengHei" panose="020B0604030504040204" pitchFamily="34" charset="-120"/>
              </a:rPr>
              <a:t> 3:12-14)</a:t>
            </a:r>
            <a:endParaRPr lang="en-US" sz="4000" b="1" dirty="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25275414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A7FD3-78FE-D316-43C5-425E52229021}"/>
              </a:ext>
            </a:extLst>
          </p:cNvPr>
          <p:cNvSpPr>
            <a:spLocks noGrp="1"/>
          </p:cNvSpPr>
          <p:nvPr>
            <p:ph type="title"/>
          </p:nvPr>
        </p:nvSpPr>
        <p:spPr>
          <a:xfrm>
            <a:off x="838200" y="167689"/>
            <a:ext cx="10515600" cy="1325563"/>
          </a:xfrm>
        </p:spPr>
        <p:txBody>
          <a:bodyPr>
            <a:normAutofit/>
          </a:bodyPr>
          <a:lstStyle/>
          <a:p>
            <a:pPr algn="ctr"/>
            <a:r>
              <a:rPr lang="en-US" sz="4800" b="1" dirty="0" err="1">
                <a:solidFill>
                  <a:srgbClr val="0070C0"/>
                </a:solidFill>
                <a:latin typeface="Microsoft JhengHei" panose="020B0604030504040204" pitchFamily="34" charset="-120"/>
                <a:ea typeface="Microsoft JhengHei" panose="020B0604030504040204" pitchFamily="34" charset="-120"/>
              </a:rPr>
              <a:t>信心是神的恩典</a:t>
            </a:r>
            <a:endParaRPr lang="en-US" sz="4800" b="1" dirty="0">
              <a:solidFill>
                <a:srgbClr val="0070C0"/>
              </a:solidFill>
              <a:latin typeface="Microsoft JhengHei" panose="020B0604030504040204" pitchFamily="34" charset="-120"/>
              <a:ea typeface="Microsoft JhengHei" panose="020B0604030504040204" pitchFamily="34" charset="-120"/>
            </a:endParaRPr>
          </a:p>
        </p:txBody>
      </p:sp>
      <p:sp>
        <p:nvSpPr>
          <p:cNvPr id="3" name="Content Placeholder 2">
            <a:extLst>
              <a:ext uri="{FF2B5EF4-FFF2-40B4-BE49-F238E27FC236}">
                <a16:creationId xmlns:a16="http://schemas.microsoft.com/office/drawing/2014/main" id="{9DE3F8F3-3E0D-9E3B-8F81-7C36B4802E52}"/>
              </a:ext>
            </a:extLst>
          </p:cNvPr>
          <p:cNvSpPr>
            <a:spLocks noGrp="1"/>
          </p:cNvSpPr>
          <p:nvPr>
            <p:ph idx="1"/>
          </p:nvPr>
        </p:nvSpPr>
        <p:spPr>
          <a:xfrm>
            <a:off x="838200" y="1461168"/>
            <a:ext cx="10515600" cy="5194300"/>
          </a:xfrm>
        </p:spPr>
        <p:txBody>
          <a:bodyPr>
            <a:normAutofit/>
          </a:bodyPr>
          <a:lstStyle/>
          <a:p>
            <a:pPr marL="742950" indent="-742950">
              <a:lnSpc>
                <a:spcPct val="100000"/>
              </a:lnSpc>
              <a:spcBef>
                <a:spcPts val="0"/>
              </a:spcBef>
              <a:spcAft>
                <a:spcPts val="1200"/>
              </a:spcAft>
              <a:buAutoNum type="alphaLcPeriod"/>
            </a:pPr>
            <a:r>
              <a:rPr lang="en-US" sz="4000" b="1" dirty="0" err="1">
                <a:solidFill>
                  <a:srgbClr val="C00000"/>
                </a:solidFill>
                <a:latin typeface="Microsoft JhengHei" panose="020B0604030504040204" pitchFamily="34" charset="-120"/>
                <a:ea typeface="Microsoft JhengHei" panose="020B0604030504040204" pitchFamily="34" charset="-120"/>
              </a:rPr>
              <a:t>屬靈恩賜</a:t>
            </a:r>
            <a:r>
              <a:rPr lang="en-US" sz="4000" b="1" dirty="0">
                <a:solidFill>
                  <a:srgbClr val="C00000"/>
                </a:solidFill>
                <a:latin typeface="Microsoft JhengHei" panose="020B0604030504040204" pitchFamily="34" charset="-120"/>
                <a:ea typeface="Microsoft JhengHei" panose="020B0604030504040204" pitchFamily="34" charset="-120"/>
              </a:rPr>
              <a:t> </a:t>
            </a:r>
            <a:r>
              <a:rPr lang="en-US" sz="4000" b="1" dirty="0">
                <a:latin typeface="Microsoft JhengHei" panose="020B0604030504040204" pitchFamily="34" charset="-120"/>
                <a:ea typeface="Microsoft JhengHei" panose="020B0604030504040204" pitchFamily="34" charset="-120"/>
              </a:rPr>
              <a:t>: </a:t>
            </a:r>
            <a:r>
              <a:rPr lang="zh-TW" altLang="en-US" sz="4000" b="1" u="none" strike="noStrike" dirty="0">
                <a:effectLst/>
                <a:latin typeface="Microsoft JhengHei" panose="020B0604030504040204" pitchFamily="34" charset="-120"/>
                <a:ea typeface="Microsoft JhengHei" panose="020B0604030504040204" pitchFamily="34" charset="-120"/>
              </a:rPr>
              <a:t>另有人靠著同一位聖靈獲賜信心</a:t>
            </a:r>
            <a:r>
              <a:rPr lang="en-US" altLang="zh-TW" sz="4000" b="1" u="none" strike="noStrike" dirty="0">
                <a:effectLst/>
                <a:latin typeface="Microsoft JhengHei" panose="020B0604030504040204" pitchFamily="34" charset="-120"/>
                <a:ea typeface="Microsoft JhengHei" panose="020B0604030504040204" pitchFamily="34" charset="-120"/>
              </a:rPr>
              <a:t> (</a:t>
            </a:r>
            <a:r>
              <a:rPr lang="zh-TW" altLang="en-US" sz="4000" b="1" u="none" strike="noStrike" dirty="0">
                <a:effectLst/>
                <a:latin typeface="Microsoft JhengHei" panose="020B0604030504040204" pitchFamily="34" charset="-120"/>
                <a:ea typeface="Microsoft JhengHei" panose="020B0604030504040204" pitchFamily="34" charset="-120"/>
              </a:rPr>
              <a:t>林前</a:t>
            </a:r>
            <a:r>
              <a:rPr lang="en-US" altLang="zh-TW" sz="4000" b="1" u="none" strike="noStrike" dirty="0">
                <a:effectLst/>
                <a:latin typeface="Microsoft JhengHei" panose="020B0604030504040204" pitchFamily="34" charset="-120"/>
                <a:ea typeface="Microsoft JhengHei" panose="020B0604030504040204" pitchFamily="34" charset="-120"/>
              </a:rPr>
              <a:t> 12:9) </a:t>
            </a:r>
          </a:p>
          <a:p>
            <a:pPr marL="742950" indent="-742950">
              <a:lnSpc>
                <a:spcPct val="100000"/>
              </a:lnSpc>
              <a:spcBef>
                <a:spcPts val="0"/>
              </a:spcBef>
              <a:spcAft>
                <a:spcPts val="1200"/>
              </a:spcAft>
              <a:buAutoNum type="alphaLcPeriod"/>
            </a:pPr>
            <a:r>
              <a:rPr lang="zh-TW" altLang="en-US" sz="4000" b="1" u="none" strike="noStrike" dirty="0">
                <a:solidFill>
                  <a:srgbClr val="C00000"/>
                </a:solidFill>
                <a:effectLst/>
                <a:latin typeface="Microsoft JhengHei" panose="020B0604030504040204" pitchFamily="34" charset="-120"/>
                <a:ea typeface="Microsoft JhengHei" panose="020B0604030504040204" pitchFamily="34" charset="-120"/>
              </a:rPr>
              <a:t>信心的來源</a:t>
            </a:r>
            <a:r>
              <a:rPr lang="en-US" altLang="zh-TW" sz="4000" b="1" u="none" strike="noStrike" dirty="0">
                <a:solidFill>
                  <a:srgbClr val="C00000"/>
                </a:solidFill>
                <a:effectLst/>
                <a:latin typeface="Microsoft JhengHei" panose="020B0604030504040204" pitchFamily="34" charset="-120"/>
                <a:ea typeface="Microsoft JhengHei" panose="020B0604030504040204" pitchFamily="34" charset="-120"/>
              </a:rPr>
              <a:t> </a:t>
            </a:r>
            <a:r>
              <a:rPr lang="en-US" altLang="zh-TW" sz="4000" b="1" u="none" strike="noStrike" dirty="0">
                <a:effectLst/>
                <a:latin typeface="Microsoft JhengHei" panose="020B0604030504040204" pitchFamily="34" charset="-120"/>
                <a:ea typeface="Microsoft JhengHei" panose="020B0604030504040204" pitchFamily="34" charset="-120"/>
              </a:rPr>
              <a:t>: </a:t>
            </a:r>
            <a:r>
              <a:rPr lang="zh-TW" altLang="en-US" sz="4000" b="1" u="none" strike="noStrike" dirty="0">
                <a:effectLst/>
                <a:latin typeface="Microsoft JhengHei" panose="020B0604030504040204" pitchFamily="34" charset="-120"/>
                <a:ea typeface="Microsoft JhengHei" panose="020B0604030504040204" pitchFamily="34" charset="-120"/>
              </a:rPr>
              <a:t>聖靈親自向我們的靈證實我們是神的兒女</a:t>
            </a:r>
            <a:r>
              <a:rPr lang="en-US" altLang="zh-TW" sz="4000" b="1" u="none" strike="noStrike" dirty="0">
                <a:effectLst/>
                <a:latin typeface="Microsoft JhengHei" panose="020B0604030504040204" pitchFamily="34" charset="-120"/>
                <a:ea typeface="Microsoft JhengHei" panose="020B0604030504040204" pitchFamily="34" charset="-120"/>
              </a:rPr>
              <a:t> (</a:t>
            </a:r>
            <a:r>
              <a:rPr lang="zh-TW" altLang="en-US" sz="4000" b="1" u="none" strike="noStrike" dirty="0">
                <a:effectLst/>
                <a:latin typeface="Microsoft JhengHei" panose="020B0604030504040204" pitchFamily="34" charset="-120"/>
                <a:ea typeface="Microsoft JhengHei" panose="020B0604030504040204" pitchFamily="34" charset="-120"/>
              </a:rPr>
              <a:t>羅</a:t>
            </a:r>
            <a:r>
              <a:rPr lang="en-US" altLang="zh-TW" sz="4000" b="1" u="none" strike="noStrike" dirty="0">
                <a:effectLst/>
                <a:latin typeface="Microsoft JhengHei" panose="020B0604030504040204" pitchFamily="34" charset="-120"/>
                <a:ea typeface="Microsoft JhengHei" panose="020B0604030504040204" pitchFamily="34" charset="-120"/>
              </a:rPr>
              <a:t> 8:16)</a:t>
            </a:r>
          </a:p>
          <a:p>
            <a:pPr marL="742950" indent="-742950">
              <a:buAutoNum type="alphaLcPeriod"/>
            </a:pPr>
            <a:endParaRPr lang="en-US" altLang="zh-TW" sz="4000" b="0" i="0" u="none" strike="noStrike" dirty="0">
              <a:solidFill>
                <a:srgbClr val="333333"/>
              </a:solidFill>
              <a:effectLst/>
              <a:latin typeface="Tahoma" panose="020B0604030504040204" pitchFamily="34" charset="0"/>
            </a:endParaRPr>
          </a:p>
          <a:p>
            <a:pPr marL="0" indent="0">
              <a:buNone/>
            </a:pPr>
            <a:endParaRPr lang="en-US" sz="4000" dirty="0"/>
          </a:p>
        </p:txBody>
      </p:sp>
    </p:spTree>
    <p:extLst>
      <p:ext uri="{BB962C8B-B14F-4D97-AF65-F5344CB8AC3E}">
        <p14:creationId xmlns:p14="http://schemas.microsoft.com/office/powerpoint/2010/main" val="4233710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F534F-D3CA-AF69-00AD-2A0763D23F35}"/>
              </a:ext>
            </a:extLst>
          </p:cNvPr>
          <p:cNvSpPr>
            <a:spLocks noGrp="1"/>
          </p:cNvSpPr>
          <p:nvPr>
            <p:ph type="title"/>
          </p:nvPr>
        </p:nvSpPr>
        <p:spPr>
          <a:xfrm>
            <a:off x="838200" y="0"/>
            <a:ext cx="10515600" cy="1325563"/>
          </a:xfrm>
        </p:spPr>
        <p:txBody>
          <a:bodyPr>
            <a:normAutofit/>
          </a:bodyPr>
          <a:lstStyle/>
          <a:p>
            <a:pPr algn="ctr"/>
            <a:r>
              <a:rPr lang="en-US" sz="4800" b="1" dirty="0" err="1">
                <a:solidFill>
                  <a:srgbClr val="0070C0"/>
                </a:solidFill>
                <a:latin typeface="Microsoft JhengHei" panose="020B0604030504040204" pitchFamily="34" charset="-120"/>
                <a:ea typeface="Microsoft JhengHei" panose="020B0604030504040204" pitchFamily="34" charset="-120"/>
              </a:rPr>
              <a:t>什麼是盼望</a:t>
            </a:r>
            <a:endParaRPr lang="en-US" sz="4800" dirty="0"/>
          </a:p>
        </p:txBody>
      </p:sp>
      <p:sp>
        <p:nvSpPr>
          <p:cNvPr id="3" name="Content Placeholder 2">
            <a:extLst>
              <a:ext uri="{FF2B5EF4-FFF2-40B4-BE49-F238E27FC236}">
                <a16:creationId xmlns:a16="http://schemas.microsoft.com/office/drawing/2014/main" id="{1583BEEB-3398-F586-B780-B68CF571DB20}"/>
              </a:ext>
            </a:extLst>
          </p:cNvPr>
          <p:cNvSpPr>
            <a:spLocks noGrp="1"/>
          </p:cNvSpPr>
          <p:nvPr>
            <p:ph idx="1"/>
          </p:nvPr>
        </p:nvSpPr>
        <p:spPr>
          <a:xfrm>
            <a:off x="673100" y="1104900"/>
            <a:ext cx="11023600" cy="5346699"/>
          </a:xfrm>
        </p:spPr>
        <p:txBody>
          <a:bodyPr>
            <a:normAutofit lnSpcReduction="10000"/>
          </a:bodyPr>
          <a:lstStyle/>
          <a:p>
            <a:pPr>
              <a:lnSpc>
                <a:spcPct val="100000"/>
              </a:lnSpc>
              <a:spcBef>
                <a:spcPts val="0"/>
              </a:spcBef>
              <a:spcAft>
                <a:spcPts val="1200"/>
              </a:spcAft>
            </a:pPr>
            <a:r>
              <a:rPr lang="en-US" sz="4000" b="1" dirty="0" err="1">
                <a:solidFill>
                  <a:srgbClr val="C00000"/>
                </a:solidFill>
                <a:latin typeface="Microsoft JhengHei" panose="020B0604030504040204" pitchFamily="34" charset="-120"/>
                <a:ea typeface="Microsoft JhengHei" panose="020B0604030504040204" pitchFamily="34" charset="-120"/>
              </a:rPr>
              <a:t>信心與盼望可以互通</a:t>
            </a:r>
            <a:r>
              <a:rPr lang="en-US" sz="4000" b="1" dirty="0" err="1">
                <a:latin typeface="Microsoft JhengHei" panose="020B0604030504040204" pitchFamily="34" charset="-120"/>
                <a:ea typeface="Microsoft JhengHei" panose="020B0604030504040204" pitchFamily="34" charset="-120"/>
              </a:rPr>
              <a:t>、互換，信心與盼望都可以是未來的事</a:t>
            </a:r>
            <a:r>
              <a:rPr lang="en-US" sz="4000" b="1" dirty="0">
                <a:latin typeface="Microsoft JhengHei" panose="020B0604030504040204" pitchFamily="34" charset="-120"/>
                <a:ea typeface="Microsoft JhengHei" panose="020B0604030504040204" pitchFamily="34" charset="-120"/>
              </a:rPr>
              <a:t>。 (</a:t>
            </a:r>
            <a:r>
              <a:rPr lang="en-US" sz="4000" b="1" dirty="0" err="1">
                <a:latin typeface="Microsoft JhengHei" panose="020B0604030504040204" pitchFamily="34" charset="-120"/>
                <a:ea typeface="Microsoft JhengHei" panose="020B0604030504040204" pitchFamily="34" charset="-120"/>
              </a:rPr>
              <a:t>來</a:t>
            </a:r>
            <a:r>
              <a:rPr lang="en-US" sz="4000" b="1" dirty="0">
                <a:latin typeface="Microsoft JhengHei" panose="020B0604030504040204" pitchFamily="34" charset="-120"/>
                <a:ea typeface="Microsoft JhengHei" panose="020B0604030504040204" pitchFamily="34" charset="-120"/>
              </a:rPr>
              <a:t> 11:13-16)</a:t>
            </a:r>
          </a:p>
          <a:p>
            <a:pPr>
              <a:lnSpc>
                <a:spcPct val="100000"/>
              </a:lnSpc>
              <a:spcBef>
                <a:spcPts val="0"/>
              </a:spcBef>
              <a:spcAft>
                <a:spcPts val="1200"/>
              </a:spcAft>
            </a:pPr>
            <a:r>
              <a:rPr lang="en-US" sz="4000" b="1" dirty="0" err="1">
                <a:latin typeface="Microsoft JhengHei" panose="020B0604030504040204" pitchFamily="34" charset="-120"/>
                <a:ea typeface="Microsoft JhengHei" panose="020B0604030504040204" pitchFamily="34" charset="-120"/>
              </a:rPr>
              <a:t>基督信仰的盼望，就是</a:t>
            </a:r>
            <a:r>
              <a:rPr lang="en-US" sz="4000" b="1" dirty="0" err="1">
                <a:solidFill>
                  <a:srgbClr val="C00000"/>
                </a:solidFill>
                <a:latin typeface="Microsoft JhengHei" panose="020B0604030504040204" pitchFamily="34" charset="-120"/>
                <a:ea typeface="Microsoft JhengHei" panose="020B0604030504040204" pitchFamily="34" charset="-120"/>
              </a:rPr>
              <a:t>以基督為中心</a:t>
            </a:r>
            <a:r>
              <a:rPr lang="en-US" sz="4000" b="1" dirty="0" err="1">
                <a:latin typeface="Microsoft JhengHei" panose="020B0604030504040204" pitchFamily="34" charset="-120"/>
                <a:ea typeface="Microsoft JhengHei" panose="020B0604030504040204" pitchFamily="34" charset="-120"/>
              </a:rPr>
              <a:t>，盼望神的應許成全，而事實上這應許已經有部份成全了，信徒正活在應許之中</a:t>
            </a:r>
            <a:r>
              <a:rPr lang="en-US" sz="4000" b="1" dirty="0">
                <a:latin typeface="Microsoft JhengHei" panose="020B0604030504040204" pitchFamily="34" charset="-120"/>
                <a:ea typeface="Microsoft JhengHei" panose="020B0604030504040204" pitchFamily="34" charset="-120"/>
              </a:rPr>
              <a:t>。(</a:t>
            </a:r>
            <a:r>
              <a:rPr lang="en-US" sz="4000" b="1" dirty="0" err="1">
                <a:latin typeface="Microsoft JhengHei" panose="020B0604030504040204" pitchFamily="34" charset="-120"/>
                <a:ea typeface="Microsoft JhengHei" panose="020B0604030504040204" pitchFamily="34" charset="-120"/>
              </a:rPr>
              <a:t>徒</a:t>
            </a:r>
            <a:r>
              <a:rPr lang="en-US" sz="4000" b="1" dirty="0">
                <a:latin typeface="Microsoft JhengHei" panose="020B0604030504040204" pitchFamily="34" charset="-120"/>
                <a:ea typeface="Microsoft JhengHei" panose="020B0604030504040204" pitchFamily="34" charset="-120"/>
              </a:rPr>
              <a:t> 26:6-8)</a:t>
            </a:r>
          </a:p>
          <a:p>
            <a:pPr>
              <a:lnSpc>
                <a:spcPct val="100000"/>
              </a:lnSpc>
              <a:spcBef>
                <a:spcPts val="0"/>
              </a:spcBef>
              <a:spcAft>
                <a:spcPts val="1200"/>
              </a:spcAft>
            </a:pPr>
            <a:r>
              <a:rPr lang="en-US" sz="4000" b="1" dirty="0" err="1">
                <a:latin typeface="Microsoft JhengHei" panose="020B0604030504040204" pitchFamily="34" charset="-120"/>
                <a:ea typeface="Microsoft JhengHei" panose="020B0604030504040204" pitchFamily="34" charset="-120"/>
              </a:rPr>
              <a:t>以基督為中心的</a:t>
            </a:r>
            <a:r>
              <a:rPr lang="en-US" sz="4000" b="1" dirty="0" err="1">
                <a:solidFill>
                  <a:srgbClr val="C00000"/>
                </a:solidFill>
                <a:latin typeface="Microsoft JhengHei" panose="020B0604030504040204" pitchFamily="34" charset="-120"/>
                <a:ea typeface="Microsoft JhengHei" panose="020B0604030504040204" pitchFamily="34" charset="-120"/>
              </a:rPr>
              <a:t>盼望改變現實</a:t>
            </a:r>
            <a:r>
              <a:rPr lang="en-US" sz="4000" b="1" dirty="0">
                <a:latin typeface="Microsoft JhengHei" panose="020B0604030504040204" pitchFamily="34" charset="-120"/>
                <a:ea typeface="Microsoft JhengHei" panose="020B0604030504040204" pitchFamily="34" charset="-120"/>
              </a:rPr>
              <a:t>：</a:t>
            </a:r>
            <a:r>
              <a:rPr lang="zh-TW" altLang="en-US" sz="4000" b="1" dirty="0">
                <a:latin typeface="Microsoft JhengHei" panose="020B0604030504040204" pitchFamily="34" charset="-120"/>
                <a:ea typeface="Microsoft JhengHei" panose="020B0604030504040204" pitchFamily="34" charset="-120"/>
              </a:rPr>
              <a:t>你們效法了我們，也效法了主；你們接受主的道的時候，雖然遭受許多患難，卻仍然懷著從聖靈而來的喜樂。</a:t>
            </a:r>
            <a:r>
              <a:rPr lang="en-US" altLang="zh-TW" sz="4000" b="1" dirty="0">
                <a:latin typeface="Microsoft JhengHei" panose="020B0604030504040204" pitchFamily="34" charset="-120"/>
                <a:ea typeface="Microsoft JhengHei" panose="020B0604030504040204" pitchFamily="34" charset="-120"/>
              </a:rPr>
              <a:t>(1:6)</a:t>
            </a:r>
            <a:endParaRPr lang="en-US" sz="4000" b="1" dirty="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3684854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657AD-8E2D-4BFC-4E4A-852859B17A5F}"/>
              </a:ext>
            </a:extLst>
          </p:cNvPr>
          <p:cNvSpPr>
            <a:spLocks noGrp="1"/>
          </p:cNvSpPr>
          <p:nvPr>
            <p:ph type="title"/>
          </p:nvPr>
        </p:nvSpPr>
        <p:spPr>
          <a:xfrm>
            <a:off x="838200" y="0"/>
            <a:ext cx="10515600" cy="1325563"/>
          </a:xfrm>
        </p:spPr>
        <p:txBody>
          <a:bodyPr>
            <a:normAutofit/>
          </a:bodyPr>
          <a:lstStyle/>
          <a:p>
            <a:pPr algn="ctr"/>
            <a:r>
              <a:rPr lang="en-US" sz="4800" b="1" dirty="0" err="1">
                <a:solidFill>
                  <a:srgbClr val="0070C0"/>
                </a:solidFill>
                <a:latin typeface="Microsoft JhengHei" panose="020B0604030504040204" pitchFamily="34" charset="-120"/>
                <a:ea typeface="Microsoft JhengHei" panose="020B0604030504040204" pitchFamily="34" charset="-120"/>
              </a:rPr>
              <a:t>什麼是愛心</a:t>
            </a:r>
            <a:endParaRPr lang="en-US" sz="4800" dirty="0"/>
          </a:p>
        </p:txBody>
      </p:sp>
      <p:sp>
        <p:nvSpPr>
          <p:cNvPr id="3" name="Content Placeholder 2">
            <a:extLst>
              <a:ext uri="{FF2B5EF4-FFF2-40B4-BE49-F238E27FC236}">
                <a16:creationId xmlns:a16="http://schemas.microsoft.com/office/drawing/2014/main" id="{31C84FCD-C49B-199C-C23D-F787E055952D}"/>
              </a:ext>
            </a:extLst>
          </p:cNvPr>
          <p:cNvSpPr>
            <a:spLocks noGrp="1"/>
          </p:cNvSpPr>
          <p:nvPr>
            <p:ph idx="1"/>
          </p:nvPr>
        </p:nvSpPr>
        <p:spPr>
          <a:xfrm>
            <a:off x="469900" y="1079499"/>
            <a:ext cx="11163300" cy="5613401"/>
          </a:xfrm>
        </p:spPr>
        <p:txBody>
          <a:bodyPr>
            <a:normAutofit fontScale="92500" lnSpcReduction="20000"/>
          </a:bodyPr>
          <a:lstStyle/>
          <a:p>
            <a:pPr>
              <a:lnSpc>
                <a:spcPct val="120000"/>
              </a:lnSpc>
              <a:spcBef>
                <a:spcPts val="0"/>
              </a:spcBef>
              <a:spcAft>
                <a:spcPts val="600"/>
              </a:spcAft>
            </a:pPr>
            <a:r>
              <a:rPr lang="en-US" sz="4000" b="1" dirty="0" err="1">
                <a:latin typeface="Microsoft JhengHei" panose="020B0604030504040204" pitchFamily="34" charset="-120"/>
                <a:ea typeface="Microsoft JhengHei" panose="020B0604030504040204" pitchFamily="34" charset="-120"/>
              </a:rPr>
              <a:t>新約的</a:t>
            </a:r>
            <a:r>
              <a:rPr lang="en-US" sz="4000" b="1" dirty="0" err="1">
                <a:solidFill>
                  <a:srgbClr val="C00000"/>
                </a:solidFill>
                <a:latin typeface="Microsoft JhengHei" panose="020B0604030504040204" pitchFamily="34" charset="-120"/>
                <a:ea typeface="Microsoft JhengHei" panose="020B0604030504040204" pitchFamily="34" charset="-120"/>
              </a:rPr>
              <a:t>愛心包括理論和應用</a:t>
            </a:r>
            <a:r>
              <a:rPr lang="en-US" sz="4000" b="1" dirty="0" err="1">
                <a:latin typeface="Microsoft JhengHei" panose="020B0604030504040204" pitchFamily="34" charset="-120"/>
                <a:ea typeface="Microsoft JhengHei" panose="020B0604030504040204" pitchFamily="34" charset="-120"/>
              </a:rPr>
              <a:t>兩個層面</a:t>
            </a:r>
            <a:endParaRPr lang="en-US" sz="4000" b="1" dirty="0">
              <a:latin typeface="Microsoft JhengHei" panose="020B0604030504040204" pitchFamily="34" charset="-120"/>
              <a:ea typeface="Microsoft JhengHei" panose="020B0604030504040204" pitchFamily="34" charset="-120"/>
            </a:endParaRPr>
          </a:p>
          <a:p>
            <a:pPr>
              <a:lnSpc>
                <a:spcPct val="120000"/>
              </a:lnSpc>
              <a:spcBef>
                <a:spcPts val="0"/>
              </a:spcBef>
              <a:spcAft>
                <a:spcPts val="600"/>
              </a:spcAft>
            </a:pPr>
            <a:r>
              <a:rPr lang="zh-TW" altLang="en-US" sz="4000" b="1" dirty="0">
                <a:latin typeface="Microsoft JhengHei" panose="020B0604030504040204" pitchFamily="34" charset="-120"/>
                <a:ea typeface="Microsoft JhengHei" panose="020B0604030504040204" pitchFamily="34" charset="-120"/>
              </a:rPr>
              <a:t>現在存留的有信、望、愛這三樣，</a:t>
            </a:r>
            <a:r>
              <a:rPr lang="zh-TW" altLang="en-US" sz="4000" b="1" dirty="0">
                <a:solidFill>
                  <a:srgbClr val="C00000"/>
                </a:solidFill>
                <a:latin typeface="Microsoft JhengHei" panose="020B0604030504040204" pitchFamily="34" charset="-120"/>
                <a:ea typeface="Microsoft JhengHei" panose="020B0604030504040204" pitchFamily="34" charset="-120"/>
              </a:rPr>
              <a:t>其中最大的是愛</a:t>
            </a:r>
            <a:r>
              <a:rPr lang="en-US" altLang="zh-TW" sz="4000" b="1" dirty="0">
                <a:latin typeface="Microsoft JhengHei" panose="020B0604030504040204" pitchFamily="34" charset="-120"/>
                <a:ea typeface="Microsoft JhengHei" panose="020B0604030504040204" pitchFamily="34" charset="-120"/>
              </a:rPr>
              <a:t> </a:t>
            </a:r>
            <a:r>
              <a:rPr lang="en-US" altLang="zh-TW" sz="4000" b="1" dirty="0">
                <a:solidFill>
                  <a:srgbClr val="333333"/>
                </a:solidFill>
                <a:latin typeface="Microsoft JhengHei" panose="020B0604030504040204" pitchFamily="34" charset="-120"/>
                <a:ea typeface="Microsoft JhengHei" panose="020B0604030504040204" pitchFamily="34" charset="-120"/>
              </a:rPr>
              <a:t>(</a:t>
            </a:r>
            <a:r>
              <a:rPr lang="zh-TW" altLang="en-US" sz="4000" b="1" dirty="0">
                <a:solidFill>
                  <a:srgbClr val="333333"/>
                </a:solidFill>
                <a:latin typeface="Microsoft JhengHei" panose="020B0604030504040204" pitchFamily="34" charset="-120"/>
                <a:ea typeface="Microsoft JhengHei" panose="020B0604030504040204" pitchFamily="34" charset="-120"/>
              </a:rPr>
              <a:t>林前</a:t>
            </a:r>
            <a:r>
              <a:rPr lang="en-US" altLang="zh-TW" sz="4000" b="1" dirty="0">
                <a:solidFill>
                  <a:srgbClr val="333333"/>
                </a:solidFill>
                <a:latin typeface="Microsoft JhengHei" panose="020B0604030504040204" pitchFamily="34" charset="-120"/>
                <a:ea typeface="Microsoft JhengHei" panose="020B0604030504040204" pitchFamily="34" charset="-120"/>
              </a:rPr>
              <a:t>13</a:t>
            </a:r>
            <a:r>
              <a:rPr lang="zh-TW" altLang="en-US" sz="4000" b="1" dirty="0">
                <a:solidFill>
                  <a:srgbClr val="333333"/>
                </a:solidFill>
                <a:latin typeface="Microsoft JhengHei" panose="020B0604030504040204" pitchFamily="34" charset="-120"/>
                <a:ea typeface="Microsoft JhengHei" panose="020B0604030504040204" pitchFamily="34" charset="-120"/>
              </a:rPr>
              <a:t>章</a:t>
            </a:r>
            <a:r>
              <a:rPr lang="en-US" altLang="zh-TW" sz="4000" b="1" dirty="0">
                <a:solidFill>
                  <a:srgbClr val="333333"/>
                </a:solidFill>
                <a:latin typeface="Microsoft JhengHei" panose="020B0604030504040204" pitchFamily="34" charset="-120"/>
                <a:ea typeface="Microsoft JhengHei" panose="020B0604030504040204" pitchFamily="34" charset="-120"/>
              </a:rPr>
              <a:t>)</a:t>
            </a:r>
          </a:p>
          <a:p>
            <a:pPr>
              <a:lnSpc>
                <a:spcPct val="120000"/>
              </a:lnSpc>
              <a:spcBef>
                <a:spcPts val="0"/>
              </a:spcBef>
              <a:spcAft>
                <a:spcPts val="600"/>
              </a:spcAft>
            </a:pPr>
            <a:r>
              <a:rPr lang="zh-TW" altLang="en-US" sz="4000" b="1" dirty="0">
                <a:solidFill>
                  <a:srgbClr val="C00000"/>
                </a:solidFill>
                <a:latin typeface="Microsoft JhengHei" panose="020B0604030504040204" pitchFamily="34" charset="-120"/>
                <a:ea typeface="Microsoft JhengHei" panose="020B0604030504040204" pitchFamily="34" charset="-120"/>
              </a:rPr>
              <a:t>愛心的表達是饒恕</a:t>
            </a:r>
            <a:r>
              <a:rPr lang="en-US" altLang="zh-TW" sz="4000" b="1" dirty="0">
                <a:solidFill>
                  <a:srgbClr val="C00000"/>
                </a:solidFill>
                <a:latin typeface="Microsoft JhengHei" panose="020B0604030504040204" pitchFamily="34" charset="-120"/>
                <a:ea typeface="Microsoft JhengHei" panose="020B0604030504040204" pitchFamily="34" charset="-120"/>
              </a:rPr>
              <a:t> </a:t>
            </a:r>
            <a:r>
              <a:rPr lang="en-US" altLang="zh-TW" sz="4000" b="1" dirty="0">
                <a:solidFill>
                  <a:srgbClr val="333333"/>
                </a:solidFill>
                <a:latin typeface="Microsoft JhengHei" panose="020B0604030504040204" pitchFamily="34" charset="-120"/>
                <a:ea typeface="Microsoft JhengHei" panose="020B0604030504040204" pitchFamily="34" charset="-120"/>
              </a:rPr>
              <a:t>: </a:t>
            </a:r>
            <a:r>
              <a:rPr lang="zh-TW" altLang="en-US" sz="4000" b="1" dirty="0">
                <a:solidFill>
                  <a:srgbClr val="333333"/>
                </a:solidFill>
                <a:latin typeface="Microsoft JhengHei" panose="020B0604030504040204" pitchFamily="34" charset="-120"/>
                <a:ea typeface="Microsoft JhengHei" panose="020B0604030504040204" pitchFamily="34" charset="-120"/>
              </a:rPr>
              <a:t>所以，你們既然是神所揀選的，是聖潔、蒙愛的人，就要穿上慈悲憐憫、恩慈、謙卑、謙和、忍耐。如果有人對別人有埋怨，總要彼此寬容，互相饒恕；主怎樣饒恕了你們，你們也要怎樣饒恕人。在這一切之上，還要穿上愛；愛使一切完美地聯繫起來。</a:t>
            </a:r>
            <a:r>
              <a:rPr lang="en-US" altLang="zh-TW" sz="4000" b="1" dirty="0">
                <a:solidFill>
                  <a:srgbClr val="333333"/>
                </a:solidFill>
                <a:latin typeface="Microsoft JhengHei" panose="020B0604030504040204" pitchFamily="34" charset="-120"/>
                <a:ea typeface="Microsoft JhengHei" panose="020B0604030504040204" pitchFamily="34" charset="-120"/>
              </a:rPr>
              <a:t>(</a:t>
            </a:r>
            <a:r>
              <a:rPr lang="zh-TW" altLang="en-US" sz="4000" b="1" dirty="0">
                <a:solidFill>
                  <a:srgbClr val="333333"/>
                </a:solidFill>
                <a:latin typeface="Microsoft JhengHei" panose="020B0604030504040204" pitchFamily="34" charset="-120"/>
                <a:ea typeface="Microsoft JhengHei" panose="020B0604030504040204" pitchFamily="34" charset="-120"/>
              </a:rPr>
              <a:t>西</a:t>
            </a:r>
            <a:r>
              <a:rPr lang="en-US" altLang="zh-TW" sz="4000" b="1" dirty="0">
                <a:solidFill>
                  <a:srgbClr val="333333"/>
                </a:solidFill>
                <a:latin typeface="Microsoft JhengHei" panose="020B0604030504040204" pitchFamily="34" charset="-120"/>
                <a:ea typeface="Microsoft JhengHei" panose="020B0604030504040204" pitchFamily="34" charset="-120"/>
              </a:rPr>
              <a:t> 3:12-14)</a:t>
            </a:r>
          </a:p>
        </p:txBody>
      </p:sp>
    </p:spTree>
    <p:extLst>
      <p:ext uri="{BB962C8B-B14F-4D97-AF65-F5344CB8AC3E}">
        <p14:creationId xmlns:p14="http://schemas.microsoft.com/office/powerpoint/2010/main" val="17485627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399E4-F26F-46D3-326B-527ADB5C67DD}"/>
              </a:ext>
            </a:extLst>
          </p:cNvPr>
          <p:cNvSpPr>
            <a:spLocks noGrp="1"/>
          </p:cNvSpPr>
          <p:nvPr>
            <p:ph type="title"/>
          </p:nvPr>
        </p:nvSpPr>
        <p:spPr>
          <a:xfrm>
            <a:off x="838200" y="101600"/>
            <a:ext cx="10515600" cy="968375"/>
          </a:xfrm>
        </p:spPr>
        <p:txBody>
          <a:bodyPr>
            <a:normAutofit/>
          </a:bodyPr>
          <a:lstStyle/>
          <a:p>
            <a:pPr algn="ctr"/>
            <a:r>
              <a:rPr lang="en-US" sz="4800" b="1" dirty="0" err="1">
                <a:solidFill>
                  <a:srgbClr val="0070C0"/>
                </a:solidFill>
                <a:latin typeface="Microsoft JhengHei" panose="020B0604030504040204" pitchFamily="34" charset="-120"/>
                <a:ea typeface="Microsoft JhengHei" panose="020B0604030504040204" pitchFamily="34" charset="-120"/>
              </a:rPr>
              <a:t>約翰壹書的愛心</a:t>
            </a:r>
            <a:endParaRPr lang="en-US" sz="4800" b="1" dirty="0">
              <a:solidFill>
                <a:srgbClr val="0070C0"/>
              </a:solidFill>
              <a:latin typeface="Microsoft JhengHei" panose="020B0604030504040204" pitchFamily="34" charset="-120"/>
              <a:ea typeface="Microsoft JhengHei" panose="020B0604030504040204" pitchFamily="34" charset="-120"/>
            </a:endParaRPr>
          </a:p>
        </p:txBody>
      </p:sp>
      <p:sp>
        <p:nvSpPr>
          <p:cNvPr id="3" name="Content Placeholder 2">
            <a:extLst>
              <a:ext uri="{FF2B5EF4-FFF2-40B4-BE49-F238E27FC236}">
                <a16:creationId xmlns:a16="http://schemas.microsoft.com/office/drawing/2014/main" id="{C4946279-5D69-18AF-4553-0EE60B267185}"/>
              </a:ext>
            </a:extLst>
          </p:cNvPr>
          <p:cNvSpPr>
            <a:spLocks noGrp="1"/>
          </p:cNvSpPr>
          <p:nvPr>
            <p:ph idx="1"/>
          </p:nvPr>
        </p:nvSpPr>
        <p:spPr>
          <a:xfrm>
            <a:off x="419100" y="1069975"/>
            <a:ext cx="11353800" cy="5851525"/>
          </a:xfrm>
        </p:spPr>
        <p:txBody>
          <a:bodyPr>
            <a:normAutofit/>
          </a:bodyPr>
          <a:lstStyle/>
          <a:p>
            <a:pPr>
              <a:lnSpc>
                <a:spcPct val="100000"/>
              </a:lnSpc>
              <a:spcBef>
                <a:spcPts val="0"/>
              </a:spcBef>
              <a:spcAft>
                <a:spcPts val="1200"/>
              </a:spcAft>
            </a:pPr>
            <a:r>
              <a:rPr lang="en-US" sz="4000" b="1" dirty="0" err="1">
                <a:solidFill>
                  <a:srgbClr val="C00000"/>
                </a:solidFill>
                <a:latin typeface="Microsoft JhengHei" panose="020B0604030504040204" pitchFamily="34" charset="-120"/>
                <a:ea typeface="Microsoft JhengHei" panose="020B0604030504040204" pitchFamily="34" charset="-120"/>
              </a:rPr>
              <a:t>愛的源頭</a:t>
            </a:r>
            <a:r>
              <a:rPr lang="en-US" sz="4000" b="1" dirty="0">
                <a:latin typeface="Microsoft JhengHei" panose="020B0604030504040204" pitchFamily="34" charset="-120"/>
                <a:ea typeface="Microsoft JhengHei" panose="020B0604030504040204" pitchFamily="34" charset="-120"/>
              </a:rPr>
              <a:t> : </a:t>
            </a:r>
            <a:r>
              <a:rPr lang="zh-TW" altLang="en-US" sz="4000" b="1" dirty="0">
                <a:latin typeface="Microsoft JhengHei" panose="020B0604030504040204" pitchFamily="34" charset="-120"/>
                <a:ea typeface="Microsoft JhengHei" panose="020B0604030504040204" pitchFamily="34" charset="-120"/>
              </a:rPr>
              <a:t>我們愛，因為</a:t>
            </a:r>
            <a:r>
              <a:rPr lang="zh-TW" altLang="en-US" sz="4000" b="1" dirty="0">
                <a:solidFill>
                  <a:srgbClr val="C00000"/>
                </a:solidFill>
                <a:latin typeface="Microsoft JhengHei" panose="020B0604030504040204" pitchFamily="34" charset="-120"/>
                <a:ea typeface="Microsoft JhengHei" panose="020B0604030504040204" pitchFamily="34" charset="-120"/>
              </a:rPr>
              <a:t>神</a:t>
            </a:r>
            <a:r>
              <a:rPr lang="zh-TW" altLang="en-US" sz="4000" b="1" dirty="0">
                <a:latin typeface="Microsoft JhengHei" panose="020B0604030504040204" pitchFamily="34" charset="-120"/>
                <a:ea typeface="Microsoft JhengHei" panose="020B0604030504040204" pitchFamily="34" charset="-120"/>
              </a:rPr>
              <a:t>先愛我們。</a:t>
            </a:r>
            <a:r>
              <a:rPr lang="en-US" altLang="zh-TW" sz="4000" b="1" dirty="0">
                <a:latin typeface="Microsoft JhengHei" panose="020B0604030504040204" pitchFamily="34" charset="-120"/>
                <a:ea typeface="Microsoft JhengHei" panose="020B0604030504040204" pitchFamily="34" charset="-120"/>
              </a:rPr>
              <a:t>(4:19)</a:t>
            </a:r>
            <a:endParaRPr lang="en-US" sz="4000" b="1" dirty="0">
              <a:latin typeface="Microsoft JhengHei" panose="020B0604030504040204" pitchFamily="34" charset="-120"/>
              <a:ea typeface="Microsoft JhengHei" panose="020B0604030504040204" pitchFamily="34" charset="-120"/>
            </a:endParaRPr>
          </a:p>
          <a:p>
            <a:pPr>
              <a:lnSpc>
                <a:spcPct val="100000"/>
              </a:lnSpc>
              <a:spcBef>
                <a:spcPts val="0"/>
              </a:spcBef>
              <a:spcAft>
                <a:spcPts val="1200"/>
              </a:spcAft>
            </a:pPr>
            <a:r>
              <a:rPr lang="en-US" sz="4000" b="1" dirty="0" err="1">
                <a:solidFill>
                  <a:srgbClr val="C00000"/>
                </a:solidFill>
                <a:latin typeface="Microsoft JhengHei" panose="020B0604030504040204" pitchFamily="34" charset="-120"/>
                <a:ea typeface="Microsoft JhengHei" panose="020B0604030504040204" pitchFamily="34" charset="-120"/>
              </a:rPr>
              <a:t>愛的反面</a:t>
            </a:r>
            <a:r>
              <a:rPr lang="en-US" sz="4000" b="1" dirty="0">
                <a:latin typeface="Microsoft JhengHei" panose="020B0604030504040204" pitchFamily="34" charset="-120"/>
                <a:ea typeface="Microsoft JhengHei" panose="020B0604030504040204" pitchFamily="34" charset="-120"/>
              </a:rPr>
              <a:t> : </a:t>
            </a:r>
            <a:r>
              <a:rPr lang="zh-TW" altLang="en-US" sz="4000" b="1" dirty="0">
                <a:latin typeface="Microsoft JhengHei" panose="020B0604030504040204" pitchFamily="34" charset="-120"/>
                <a:ea typeface="Microsoft JhengHei" panose="020B0604030504040204" pitchFamily="34" charset="-120"/>
              </a:rPr>
              <a:t>在愛裡沒有</a:t>
            </a:r>
            <a:r>
              <a:rPr lang="zh-TW" altLang="en-US" sz="4000" b="1" dirty="0">
                <a:solidFill>
                  <a:srgbClr val="C00000"/>
                </a:solidFill>
                <a:latin typeface="Microsoft JhengHei" panose="020B0604030504040204" pitchFamily="34" charset="-120"/>
                <a:ea typeface="Microsoft JhengHei" panose="020B0604030504040204" pitchFamily="34" charset="-120"/>
              </a:rPr>
              <a:t>懼怕</a:t>
            </a:r>
            <a:r>
              <a:rPr lang="zh-TW" altLang="en-US" sz="4000" b="1" dirty="0">
                <a:latin typeface="Microsoft JhengHei" panose="020B0604030504040204" pitchFamily="34" charset="-120"/>
                <a:ea typeface="Microsoft JhengHei" panose="020B0604030504040204" pitchFamily="34" charset="-120"/>
              </a:rPr>
              <a:t>，完美的愛反而驅除懼怕，因為懼怕意味著刑罰</a:t>
            </a:r>
            <a:r>
              <a:rPr lang="en-US" altLang="zh-TW" sz="4000" b="1" dirty="0">
                <a:latin typeface="Microsoft JhengHei" panose="020B0604030504040204" pitchFamily="34" charset="-120"/>
                <a:ea typeface="Microsoft JhengHei" panose="020B0604030504040204" pitchFamily="34" charset="-120"/>
              </a:rPr>
              <a:t> (4:18)</a:t>
            </a:r>
            <a:endParaRPr lang="en-US" sz="4000" b="1" dirty="0">
              <a:latin typeface="Microsoft JhengHei" panose="020B0604030504040204" pitchFamily="34" charset="-120"/>
              <a:ea typeface="Microsoft JhengHei" panose="020B0604030504040204" pitchFamily="34" charset="-120"/>
            </a:endParaRPr>
          </a:p>
          <a:p>
            <a:pPr>
              <a:lnSpc>
                <a:spcPct val="100000"/>
              </a:lnSpc>
              <a:spcBef>
                <a:spcPts val="0"/>
              </a:spcBef>
              <a:spcAft>
                <a:spcPts val="1200"/>
              </a:spcAft>
            </a:pPr>
            <a:r>
              <a:rPr lang="en-US" sz="4000" b="1" dirty="0" err="1">
                <a:solidFill>
                  <a:srgbClr val="C00000"/>
                </a:solidFill>
                <a:latin typeface="Microsoft JhengHei" panose="020B0604030504040204" pitchFamily="34" charset="-120"/>
                <a:ea typeface="Microsoft JhengHei" panose="020B0604030504040204" pitchFamily="34" charset="-120"/>
              </a:rPr>
              <a:t>愛的行動</a:t>
            </a:r>
            <a:r>
              <a:rPr lang="en-US" sz="4000" b="1" dirty="0">
                <a:latin typeface="Microsoft JhengHei" panose="020B0604030504040204" pitchFamily="34" charset="-120"/>
                <a:ea typeface="Microsoft JhengHei" panose="020B0604030504040204" pitchFamily="34" charset="-120"/>
              </a:rPr>
              <a:t> : </a:t>
            </a:r>
            <a:r>
              <a:rPr lang="zh-TW" altLang="en-US" sz="4000" b="1" dirty="0">
                <a:latin typeface="Microsoft JhengHei" panose="020B0604030504040204" pitchFamily="34" charset="-120"/>
                <a:ea typeface="Microsoft JhengHei" panose="020B0604030504040204" pitchFamily="34" charset="-120"/>
              </a:rPr>
              <a:t>親愛的啊，我們要</a:t>
            </a:r>
            <a:r>
              <a:rPr lang="zh-TW" altLang="en-US" sz="4000" b="1" dirty="0">
                <a:solidFill>
                  <a:srgbClr val="C00000"/>
                </a:solidFill>
                <a:latin typeface="Microsoft JhengHei" panose="020B0604030504040204" pitchFamily="34" charset="-120"/>
                <a:ea typeface="Microsoft JhengHei" panose="020B0604030504040204" pitchFamily="34" charset="-120"/>
              </a:rPr>
              <a:t>彼此相愛</a:t>
            </a:r>
            <a:r>
              <a:rPr lang="zh-TW" altLang="en-US" sz="4000" b="1" dirty="0">
                <a:latin typeface="Microsoft JhengHei" panose="020B0604030504040204" pitchFamily="34" charset="-120"/>
                <a:ea typeface="Microsoft JhengHei" panose="020B0604030504040204" pitchFamily="34" charset="-120"/>
              </a:rPr>
              <a:t>，因為愛從神而來。凡愛弟兄的，都</a:t>
            </a:r>
            <a:r>
              <a:rPr lang="zh-TW" altLang="en-US" sz="4000" b="1" dirty="0">
                <a:solidFill>
                  <a:srgbClr val="C00000"/>
                </a:solidFill>
                <a:latin typeface="Microsoft JhengHei" panose="020B0604030504040204" pitchFamily="34" charset="-120"/>
                <a:ea typeface="Microsoft JhengHei" panose="020B0604030504040204" pitchFamily="34" charset="-120"/>
              </a:rPr>
              <a:t>由神所生</a:t>
            </a:r>
            <a:r>
              <a:rPr lang="zh-TW" altLang="en-US" sz="4000" b="1" dirty="0">
                <a:latin typeface="Microsoft JhengHei" panose="020B0604030504040204" pitchFamily="34" charset="-120"/>
                <a:ea typeface="Microsoft JhengHei" panose="020B0604030504040204" pitchFamily="34" charset="-120"/>
              </a:rPr>
              <a:t>，並且認識神。</a:t>
            </a:r>
            <a:r>
              <a:rPr lang="en-US" altLang="zh-TW" sz="4000" b="1" dirty="0">
                <a:latin typeface="Microsoft JhengHei" panose="020B0604030504040204" pitchFamily="34" charset="-120"/>
                <a:ea typeface="Microsoft JhengHei" panose="020B0604030504040204" pitchFamily="34" charset="-120"/>
              </a:rPr>
              <a:t>(4:7) </a:t>
            </a:r>
            <a:r>
              <a:rPr lang="zh-TW" altLang="en-US" sz="4000" b="1" dirty="0">
                <a:latin typeface="Microsoft JhengHei" panose="020B0604030504040204" pitchFamily="34" charset="-120"/>
                <a:ea typeface="Microsoft JhengHei" panose="020B0604030504040204" pitchFamily="34" charset="-120"/>
              </a:rPr>
              <a:t>每一個由神所生的人都</a:t>
            </a:r>
            <a:r>
              <a:rPr lang="zh-TW" altLang="en-US" sz="4000" b="1" dirty="0">
                <a:solidFill>
                  <a:srgbClr val="C00000"/>
                </a:solidFill>
                <a:latin typeface="Microsoft JhengHei" panose="020B0604030504040204" pitchFamily="34" charset="-120"/>
                <a:ea typeface="Microsoft JhengHei" panose="020B0604030504040204" pitchFamily="34" charset="-120"/>
              </a:rPr>
              <a:t>不犯罪</a:t>
            </a:r>
            <a:r>
              <a:rPr lang="en-US" altLang="zh-TW" sz="4000" b="1" dirty="0">
                <a:solidFill>
                  <a:srgbClr val="C00000"/>
                </a:solidFill>
                <a:latin typeface="Microsoft JhengHei" panose="020B0604030504040204" pitchFamily="34" charset="-120"/>
                <a:ea typeface="Microsoft JhengHei" panose="020B0604030504040204" pitchFamily="34" charset="-120"/>
              </a:rPr>
              <a:t> </a:t>
            </a:r>
            <a:r>
              <a:rPr lang="en-US" altLang="zh-TW" sz="4000" b="1" dirty="0">
                <a:latin typeface="Microsoft JhengHei" panose="020B0604030504040204" pitchFamily="34" charset="-120"/>
                <a:ea typeface="Microsoft JhengHei" panose="020B0604030504040204" pitchFamily="34" charset="-120"/>
              </a:rPr>
              <a:t>(3:9)</a:t>
            </a:r>
            <a:endParaRPr lang="en-US" sz="4000" b="1" dirty="0">
              <a:latin typeface="Microsoft JhengHei" panose="020B0604030504040204" pitchFamily="34" charset="-120"/>
              <a:ea typeface="Microsoft JhengHei" panose="020B0604030504040204" pitchFamily="34" charset="-120"/>
            </a:endParaRPr>
          </a:p>
          <a:p>
            <a:pPr>
              <a:lnSpc>
                <a:spcPct val="100000"/>
              </a:lnSpc>
              <a:spcBef>
                <a:spcPts val="0"/>
              </a:spcBef>
              <a:spcAft>
                <a:spcPts val="1200"/>
              </a:spcAft>
            </a:pPr>
            <a:r>
              <a:rPr lang="en-US" sz="4000" b="1" dirty="0" err="1">
                <a:solidFill>
                  <a:srgbClr val="C00000"/>
                </a:solidFill>
                <a:latin typeface="Microsoft JhengHei" panose="020B0604030504040204" pitchFamily="34" charset="-120"/>
                <a:ea typeface="Microsoft JhengHei" panose="020B0604030504040204" pitchFamily="34" charset="-120"/>
              </a:rPr>
              <a:t>愛的結果</a:t>
            </a:r>
            <a:r>
              <a:rPr lang="en-US" sz="4000" b="1" dirty="0">
                <a:latin typeface="Microsoft JhengHei" panose="020B0604030504040204" pitchFamily="34" charset="-120"/>
                <a:ea typeface="Microsoft JhengHei" panose="020B0604030504040204" pitchFamily="34" charset="-120"/>
              </a:rPr>
              <a:t> : </a:t>
            </a:r>
            <a:r>
              <a:rPr lang="zh-TW" altLang="en-US" sz="4000" b="1" dirty="0">
                <a:latin typeface="Microsoft JhengHei" panose="020B0604030504040204" pitchFamily="34" charset="-120"/>
                <a:ea typeface="Microsoft JhengHei" panose="020B0604030504040204" pitchFamily="34" charset="-120"/>
              </a:rPr>
              <a:t>你們看，父賜給我們何等的愛，讓我們得稱為</a:t>
            </a:r>
            <a:r>
              <a:rPr lang="zh-TW" altLang="en-US" sz="4000" b="1" dirty="0">
                <a:solidFill>
                  <a:srgbClr val="C00000"/>
                </a:solidFill>
                <a:latin typeface="Microsoft JhengHei" panose="020B0604030504040204" pitchFamily="34" charset="-120"/>
                <a:ea typeface="Microsoft JhengHei" panose="020B0604030504040204" pitchFamily="34" charset="-120"/>
              </a:rPr>
              <a:t>神的兒女</a:t>
            </a:r>
            <a:r>
              <a:rPr lang="en-US" altLang="zh-TW" sz="4000" b="1" dirty="0">
                <a:solidFill>
                  <a:srgbClr val="C00000"/>
                </a:solidFill>
                <a:latin typeface="Microsoft JhengHei" panose="020B0604030504040204" pitchFamily="34" charset="-120"/>
                <a:ea typeface="Microsoft JhengHei" panose="020B0604030504040204" pitchFamily="34" charset="-120"/>
              </a:rPr>
              <a:t> </a:t>
            </a:r>
            <a:r>
              <a:rPr lang="en-US" altLang="zh-TW" sz="4000" b="1" dirty="0">
                <a:latin typeface="Microsoft JhengHei" panose="020B0604030504040204" pitchFamily="34" charset="-120"/>
                <a:ea typeface="Microsoft JhengHei" panose="020B0604030504040204" pitchFamily="34" charset="-120"/>
              </a:rPr>
              <a:t>(3:1)</a:t>
            </a:r>
            <a:endParaRPr lang="en-US" sz="4000" b="1" dirty="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13970380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C4B0F-D7C3-B0D9-773C-145C346A3D42}"/>
              </a:ext>
            </a:extLst>
          </p:cNvPr>
          <p:cNvSpPr>
            <a:spLocks noGrp="1"/>
          </p:cNvSpPr>
          <p:nvPr>
            <p:ph type="title"/>
          </p:nvPr>
        </p:nvSpPr>
        <p:spPr/>
        <p:txBody>
          <a:bodyPr>
            <a:normAutofit/>
          </a:bodyPr>
          <a:lstStyle/>
          <a:p>
            <a:pPr algn="ctr"/>
            <a:r>
              <a:rPr lang="zh-TW" altLang="en-US" sz="4800" b="1" dirty="0">
                <a:solidFill>
                  <a:srgbClr val="0070C0"/>
                </a:solidFill>
                <a:latin typeface="Microsoft JhengHei" panose="020B0604030504040204" pitchFamily="34" charset="-120"/>
                <a:ea typeface="Microsoft JhengHei" panose="020B0604030504040204" pitchFamily="34" charset="-120"/>
              </a:rPr>
              <a:t>帖撒羅尼迦教會</a:t>
            </a:r>
            <a:r>
              <a:rPr lang="en-US" altLang="zh-TW" sz="4800" b="1" dirty="0">
                <a:solidFill>
                  <a:srgbClr val="0070C0"/>
                </a:solidFill>
                <a:latin typeface="Microsoft JhengHei" panose="020B0604030504040204" pitchFamily="34" charset="-120"/>
                <a:ea typeface="Microsoft JhengHei" panose="020B0604030504040204" pitchFamily="34" charset="-120"/>
              </a:rPr>
              <a:t> - </a:t>
            </a:r>
            <a:r>
              <a:rPr lang="zh-TW" altLang="en-US" sz="4800" b="1" dirty="0">
                <a:solidFill>
                  <a:srgbClr val="0070C0"/>
                </a:solidFill>
                <a:latin typeface="Microsoft JhengHei" panose="020B0604030504040204" pitchFamily="34" charset="-120"/>
                <a:ea typeface="Microsoft JhengHei" panose="020B0604030504040204" pitchFamily="34" charset="-120"/>
              </a:rPr>
              <a:t>福音的經歷</a:t>
            </a:r>
            <a:endParaRPr lang="en-US" sz="4800" dirty="0">
              <a:solidFill>
                <a:srgbClr val="0070C0"/>
              </a:solidFill>
            </a:endParaRPr>
          </a:p>
        </p:txBody>
      </p:sp>
      <p:graphicFrame>
        <p:nvGraphicFramePr>
          <p:cNvPr id="6" name="Content Placeholder 5">
            <a:extLst>
              <a:ext uri="{FF2B5EF4-FFF2-40B4-BE49-F238E27FC236}">
                <a16:creationId xmlns:a16="http://schemas.microsoft.com/office/drawing/2014/main" id="{0511A4AC-6E29-2787-7DC4-2E50EC193E4E}"/>
              </a:ext>
            </a:extLst>
          </p:cNvPr>
          <p:cNvGraphicFramePr>
            <a:graphicFrameLocks noGrp="1"/>
          </p:cNvGraphicFramePr>
          <p:nvPr>
            <p:ph idx="1"/>
            <p:extLst>
              <p:ext uri="{D42A27DB-BD31-4B8C-83A1-F6EECF244321}">
                <p14:modId xmlns:p14="http://schemas.microsoft.com/office/powerpoint/2010/main" val="71550808"/>
              </p:ext>
            </p:extLst>
          </p:nvPr>
        </p:nvGraphicFramePr>
        <p:xfrm>
          <a:off x="838200" y="1690688"/>
          <a:ext cx="10515600" cy="4430796"/>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3741476596"/>
                    </a:ext>
                  </a:extLst>
                </a:gridCol>
                <a:gridCol w="5257800">
                  <a:extLst>
                    <a:ext uri="{9D8B030D-6E8A-4147-A177-3AD203B41FA5}">
                      <a16:colId xmlns:a16="http://schemas.microsoft.com/office/drawing/2014/main" val="2583325433"/>
                    </a:ext>
                  </a:extLst>
                </a:gridCol>
              </a:tblGrid>
              <a:tr h="14769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4000" b="1" i="0" kern="1200" dirty="0">
                          <a:solidFill>
                            <a:schemeClr val="tx1"/>
                          </a:solidFill>
                          <a:latin typeface="Microsoft JhengHei" panose="020B0604030504040204" pitchFamily="34" charset="-120"/>
                          <a:ea typeface="Microsoft JhengHei" panose="020B0604030504040204" pitchFamily="34" charset="-120"/>
                          <a:cs typeface="+mn-cs"/>
                        </a:rPr>
                        <a:t>因</a:t>
                      </a:r>
                      <a:r>
                        <a:rPr lang="zh-TW" altLang="en-US" sz="4000" b="1" i="0" kern="1200" dirty="0">
                          <a:solidFill>
                            <a:srgbClr val="C00000"/>
                          </a:solidFill>
                          <a:latin typeface="Microsoft JhengHei" panose="020B0604030504040204" pitchFamily="34" charset="-120"/>
                          <a:ea typeface="Microsoft JhengHei" panose="020B0604030504040204" pitchFamily="34" charset="-120"/>
                          <a:cs typeface="+mn-cs"/>
                        </a:rPr>
                        <a:t>信</a:t>
                      </a:r>
                      <a:r>
                        <a:rPr lang="zh-TW" altLang="en-US" sz="4000" b="1" i="0" kern="1200" dirty="0">
                          <a:solidFill>
                            <a:schemeClr val="tx1"/>
                          </a:solidFill>
                          <a:latin typeface="Microsoft JhengHei" panose="020B0604030504040204" pitchFamily="34" charset="-120"/>
                          <a:ea typeface="Microsoft JhengHei" panose="020B0604030504040204" pitchFamily="34" charset="-120"/>
                          <a:cs typeface="+mn-cs"/>
                        </a:rPr>
                        <a:t>而做的</a:t>
                      </a:r>
                      <a:r>
                        <a:rPr lang="zh-TW" altLang="en-US" sz="4000" b="1" i="0" kern="1200" dirty="0">
                          <a:solidFill>
                            <a:srgbClr val="C00000"/>
                          </a:solidFill>
                          <a:latin typeface="Microsoft JhengHei" panose="020B0604030504040204" pitchFamily="34" charset="-120"/>
                          <a:ea typeface="Microsoft JhengHei" panose="020B0604030504040204" pitchFamily="34" charset="-120"/>
                          <a:cs typeface="+mn-cs"/>
                        </a:rPr>
                        <a:t>工作</a:t>
                      </a:r>
                      <a:endParaRPr lang="en-US" sz="4000" b="1" i="0" kern="1200" dirty="0">
                        <a:solidFill>
                          <a:srgbClr val="C00000"/>
                        </a:solidFill>
                        <a:latin typeface="Microsoft JhengHei" panose="020B0604030504040204" pitchFamily="34" charset="-120"/>
                        <a:ea typeface="Microsoft JhengHei" panose="020B0604030504040204" pitchFamily="34" charset="-12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i="0" kern="1200" dirty="0" err="1">
                          <a:solidFill>
                            <a:schemeClr val="tx1"/>
                          </a:solidFill>
                          <a:latin typeface="Microsoft JhengHei" panose="020B0604030504040204" pitchFamily="34" charset="-120"/>
                          <a:ea typeface="Microsoft JhengHei" panose="020B0604030504040204" pitchFamily="34" charset="-120"/>
                          <a:cs typeface="+mn-cs"/>
                        </a:rPr>
                        <a:t>基本的起點</a:t>
                      </a:r>
                      <a:r>
                        <a:rPr lang="en-US" sz="4000" b="1" i="0" kern="1200" dirty="0">
                          <a:solidFill>
                            <a:schemeClr val="tx1"/>
                          </a:solidFill>
                          <a:latin typeface="Microsoft JhengHei" panose="020B0604030504040204" pitchFamily="34" charset="-120"/>
                          <a:ea typeface="Microsoft JhengHei" panose="020B0604030504040204" pitchFamily="34" charset="-120"/>
                          <a:cs typeface="+mn-cs"/>
                        </a:rPr>
                        <a:t> (1:2)</a:t>
                      </a: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4000" b="1" i="0" kern="1200" dirty="0">
                          <a:solidFill>
                            <a:schemeClr val="tx1"/>
                          </a:solidFill>
                          <a:latin typeface="Microsoft JhengHei" panose="020B0604030504040204" pitchFamily="34" charset="-120"/>
                          <a:ea typeface="Microsoft JhengHei" panose="020B0604030504040204" pitchFamily="34" charset="-120"/>
                          <a:cs typeface="+mn-cs"/>
                        </a:rPr>
                        <a:t>聖靈與確信</a:t>
                      </a:r>
                      <a:r>
                        <a:rPr lang="en-US" sz="4000" b="1" i="0" kern="1200" dirty="0">
                          <a:solidFill>
                            <a:schemeClr val="tx1"/>
                          </a:solidFill>
                          <a:latin typeface="Microsoft JhengHei" panose="020B0604030504040204" pitchFamily="34" charset="-120"/>
                          <a:ea typeface="Microsoft JhengHei" panose="020B0604030504040204" pitchFamily="34" charset="-120"/>
                          <a:cs typeface="+mn-cs"/>
                        </a:rPr>
                        <a:t> (1:5)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9719025"/>
                  </a:ext>
                </a:extLst>
              </a:tr>
              <a:tr h="1476932">
                <a:tc>
                  <a:txBody>
                    <a:bodyPr/>
                    <a:lstStyle/>
                    <a:p>
                      <a:pPr algn="ctr"/>
                      <a:r>
                        <a:rPr lang="zh-TW" altLang="en-US" sz="4000" b="1" i="0" dirty="0">
                          <a:solidFill>
                            <a:schemeClr val="tx1"/>
                          </a:solidFill>
                          <a:effectLst/>
                          <a:latin typeface="Microsoft JhengHei" panose="020B0604030504040204" pitchFamily="34" charset="-120"/>
                          <a:ea typeface="Microsoft JhengHei" panose="020B0604030504040204" pitchFamily="34" charset="-120"/>
                        </a:rPr>
                        <a:t>因</a:t>
                      </a:r>
                      <a:r>
                        <a:rPr lang="zh-TW" altLang="en-US" sz="4000" b="1" i="0" dirty="0">
                          <a:solidFill>
                            <a:srgbClr val="C00000"/>
                          </a:solidFill>
                          <a:effectLst/>
                          <a:latin typeface="Microsoft JhengHei" panose="020B0604030504040204" pitchFamily="34" charset="-120"/>
                          <a:ea typeface="Microsoft JhengHei" panose="020B0604030504040204" pitchFamily="34" charset="-120"/>
                        </a:rPr>
                        <a:t>愛</a:t>
                      </a:r>
                      <a:r>
                        <a:rPr lang="zh-TW" altLang="en-US" sz="4000" b="1" i="0" dirty="0">
                          <a:solidFill>
                            <a:schemeClr val="tx1"/>
                          </a:solidFill>
                          <a:effectLst/>
                          <a:latin typeface="Microsoft JhengHei" panose="020B0604030504040204" pitchFamily="34" charset="-120"/>
                          <a:ea typeface="Microsoft JhengHei" panose="020B0604030504040204" pitchFamily="34" charset="-120"/>
                        </a:rPr>
                        <a:t>而付出的</a:t>
                      </a:r>
                      <a:r>
                        <a:rPr lang="zh-TW" altLang="en-US" sz="4000" b="1" i="0" dirty="0">
                          <a:solidFill>
                            <a:srgbClr val="C00000"/>
                          </a:solidFill>
                          <a:effectLst/>
                          <a:latin typeface="Microsoft JhengHei" panose="020B0604030504040204" pitchFamily="34" charset="-120"/>
                          <a:ea typeface="Microsoft JhengHei" panose="020B0604030504040204" pitchFamily="34" charset="-120"/>
                        </a:rPr>
                        <a:t>勞苦</a:t>
                      </a:r>
                      <a:endParaRPr lang="en-US" sz="4000" b="1" i="0" dirty="0">
                        <a:solidFill>
                          <a:srgbClr val="C00000"/>
                        </a:solidFill>
                        <a:latin typeface="Microsoft JhengHei" panose="020B0604030504040204" pitchFamily="34" charset="-120"/>
                        <a:ea typeface="Microsoft JhengHei" panose="020B0604030504040204" pitchFamily="34"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i="0" dirty="0" err="1">
                          <a:solidFill>
                            <a:schemeClr val="tx1"/>
                          </a:solidFill>
                          <a:latin typeface="Microsoft JhengHei" panose="020B0604030504040204" pitchFamily="34" charset="-120"/>
                          <a:ea typeface="Microsoft JhengHei" panose="020B0604030504040204" pitchFamily="34" charset="-120"/>
                        </a:rPr>
                        <a:t>生命的原則</a:t>
                      </a:r>
                      <a:r>
                        <a:rPr lang="en-US" sz="4000" b="1" i="0" dirty="0">
                          <a:solidFill>
                            <a:schemeClr val="tx1"/>
                          </a:solidFill>
                          <a:latin typeface="Microsoft JhengHei" panose="020B0604030504040204" pitchFamily="34" charset="-120"/>
                          <a:ea typeface="Microsoft JhengHei" panose="020B0604030504040204" pitchFamily="34" charset="-120"/>
                        </a:rPr>
                        <a:t> (1:6)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i="0" dirty="0" err="1">
                          <a:solidFill>
                            <a:schemeClr val="tx1"/>
                          </a:solidFill>
                          <a:latin typeface="Microsoft JhengHei" panose="020B0604030504040204" pitchFamily="34" charset="-120"/>
                          <a:ea typeface="Microsoft JhengHei" panose="020B0604030504040204" pitchFamily="34" charset="-120"/>
                        </a:rPr>
                        <a:t>生活的見證</a:t>
                      </a:r>
                      <a:r>
                        <a:rPr lang="en-US" sz="4000" b="1" i="0" dirty="0">
                          <a:solidFill>
                            <a:schemeClr val="tx1"/>
                          </a:solidFill>
                          <a:latin typeface="Microsoft JhengHei" panose="020B0604030504040204" pitchFamily="34" charset="-120"/>
                          <a:ea typeface="Microsoft JhengHei" panose="020B0604030504040204" pitchFamily="34" charset="-120"/>
                        </a:rPr>
                        <a:t> (1:3)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2655822"/>
                  </a:ext>
                </a:extLst>
              </a:tr>
              <a:tr h="1476932">
                <a:tc>
                  <a:txBody>
                    <a:bodyPr/>
                    <a:lstStyle/>
                    <a:p>
                      <a:pPr algn="ctr"/>
                      <a:r>
                        <a:rPr lang="zh-TW" altLang="en-US" sz="4000" b="1" i="0" dirty="0">
                          <a:solidFill>
                            <a:schemeClr val="tx1"/>
                          </a:solidFill>
                          <a:effectLst/>
                          <a:latin typeface="Microsoft JhengHei" panose="020B0604030504040204" pitchFamily="34" charset="-120"/>
                          <a:ea typeface="Microsoft JhengHei" panose="020B0604030504040204" pitchFamily="34" charset="-120"/>
                        </a:rPr>
                        <a:t>因</a:t>
                      </a:r>
                      <a:r>
                        <a:rPr lang="zh-TW" altLang="en-US" sz="4000" b="1" i="0" dirty="0">
                          <a:solidFill>
                            <a:srgbClr val="C00000"/>
                          </a:solidFill>
                          <a:effectLst/>
                          <a:latin typeface="Microsoft JhengHei" panose="020B0604030504040204" pitchFamily="34" charset="-120"/>
                          <a:ea typeface="Microsoft JhengHei" panose="020B0604030504040204" pitchFamily="34" charset="-120"/>
                        </a:rPr>
                        <a:t>盼望</a:t>
                      </a:r>
                      <a:r>
                        <a:rPr lang="zh-TW" altLang="en-US" sz="4000" b="1" i="0" dirty="0">
                          <a:solidFill>
                            <a:schemeClr val="tx1"/>
                          </a:solidFill>
                          <a:effectLst/>
                          <a:latin typeface="Microsoft JhengHei" panose="020B0604030504040204" pitchFamily="34" charset="-120"/>
                          <a:ea typeface="Microsoft JhengHei" panose="020B0604030504040204" pitchFamily="34" charset="-120"/>
                        </a:rPr>
                        <a:t>而產生的</a:t>
                      </a:r>
                      <a:r>
                        <a:rPr lang="zh-TW" altLang="en-US" sz="4000" b="1" i="0" dirty="0">
                          <a:solidFill>
                            <a:srgbClr val="C00000"/>
                          </a:solidFill>
                          <a:effectLst/>
                          <a:latin typeface="Microsoft JhengHei" panose="020B0604030504040204" pitchFamily="34" charset="-120"/>
                          <a:ea typeface="Microsoft JhengHei" panose="020B0604030504040204" pitchFamily="34" charset="-120"/>
                        </a:rPr>
                        <a:t>堅忍</a:t>
                      </a:r>
                      <a:endParaRPr lang="en-US" sz="4000" b="1" i="0" dirty="0">
                        <a:solidFill>
                          <a:srgbClr val="C00000"/>
                        </a:solidFill>
                        <a:latin typeface="Microsoft JhengHei" panose="020B0604030504040204" pitchFamily="34" charset="-120"/>
                        <a:ea typeface="Microsoft JhengHei" panose="020B0604030504040204" pitchFamily="34"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i="0" dirty="0" err="1">
                          <a:solidFill>
                            <a:schemeClr val="tx1"/>
                          </a:solidFill>
                          <a:latin typeface="Microsoft JhengHei" panose="020B0604030504040204" pitchFamily="34" charset="-120"/>
                          <a:ea typeface="Microsoft JhengHei" panose="020B0604030504040204" pitchFamily="34" charset="-120"/>
                        </a:rPr>
                        <a:t>回應</a:t>
                      </a:r>
                      <a:r>
                        <a:rPr lang="zh-TW" altLang="en-US" sz="4000" b="1" i="0" kern="1200" dirty="0">
                          <a:solidFill>
                            <a:schemeClr val="tx1"/>
                          </a:solidFill>
                          <a:effectLst/>
                          <a:latin typeface="Microsoft JhengHei" panose="020B0604030504040204" pitchFamily="34" charset="-120"/>
                          <a:ea typeface="Microsoft JhengHei" panose="020B0604030504040204" pitchFamily="34" charset="-120"/>
                          <a:cs typeface="+mn-cs"/>
                        </a:rPr>
                        <a:t>蒙揀選</a:t>
                      </a:r>
                      <a:r>
                        <a:rPr lang="en-US" altLang="zh-TW" sz="4000" b="1" i="0" kern="1200" dirty="0">
                          <a:solidFill>
                            <a:schemeClr val="tx1"/>
                          </a:solidFill>
                          <a:effectLst/>
                          <a:latin typeface="Microsoft JhengHei" panose="020B0604030504040204" pitchFamily="34" charset="-120"/>
                          <a:ea typeface="Microsoft JhengHei" panose="020B0604030504040204" pitchFamily="34" charset="-120"/>
                          <a:cs typeface="+mn-cs"/>
                        </a:rPr>
                        <a:t> (1:4)</a:t>
                      </a:r>
                      <a:endParaRPr lang="en-US" sz="4000" b="1" i="0" dirty="0">
                        <a:solidFill>
                          <a:schemeClr val="tx1"/>
                        </a:solidFill>
                        <a:latin typeface="Microsoft JhengHei" panose="020B0604030504040204" pitchFamily="34" charset="-120"/>
                        <a:ea typeface="Microsoft JhengHei" panose="020B0604030504040204"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i="0" dirty="0" err="1">
                          <a:solidFill>
                            <a:schemeClr val="tx1"/>
                          </a:solidFill>
                          <a:latin typeface="Microsoft JhengHei" panose="020B0604030504040204" pitchFamily="34" charset="-120"/>
                          <a:ea typeface="Microsoft JhengHei" panose="020B0604030504040204" pitchFamily="34" charset="-120"/>
                        </a:rPr>
                        <a:t>最強的後盾</a:t>
                      </a:r>
                      <a:r>
                        <a:rPr lang="en-US" sz="4000" b="1" i="0" dirty="0">
                          <a:solidFill>
                            <a:schemeClr val="tx1"/>
                          </a:solidFill>
                          <a:latin typeface="Microsoft JhengHei" panose="020B0604030504040204" pitchFamily="34" charset="-120"/>
                          <a:ea typeface="Microsoft JhengHei" panose="020B0604030504040204" pitchFamily="34" charset="-120"/>
                        </a:rPr>
                        <a:t> (1:10)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92965505"/>
                  </a:ext>
                </a:extLst>
              </a:tr>
            </a:tbl>
          </a:graphicData>
        </a:graphic>
      </p:graphicFrame>
    </p:spTree>
    <p:extLst>
      <p:ext uri="{BB962C8B-B14F-4D97-AF65-F5344CB8AC3E}">
        <p14:creationId xmlns:p14="http://schemas.microsoft.com/office/powerpoint/2010/main" val="3649554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15666-BAB0-68A0-AFC9-AB32E3BE2CEC}"/>
              </a:ext>
            </a:extLst>
          </p:cNvPr>
          <p:cNvSpPr>
            <a:spLocks noGrp="1"/>
          </p:cNvSpPr>
          <p:nvPr>
            <p:ph type="title"/>
          </p:nvPr>
        </p:nvSpPr>
        <p:spPr>
          <a:xfrm>
            <a:off x="1175084" y="236788"/>
            <a:ext cx="10515600" cy="1325563"/>
          </a:xfrm>
        </p:spPr>
        <p:txBody>
          <a:bodyPr>
            <a:normAutofit/>
          </a:bodyPr>
          <a:lstStyle/>
          <a:p>
            <a:pPr algn="ctr"/>
            <a:r>
              <a:rPr lang="en-US" altLang="zh-TW" sz="5400" b="1" dirty="0">
                <a:solidFill>
                  <a:srgbClr val="0070C0"/>
                </a:solidFill>
                <a:latin typeface="Microsoft JhengHei" panose="020B0604030504040204" pitchFamily="34" charset="-120"/>
                <a:ea typeface="Microsoft JhengHei" panose="020B0604030504040204" pitchFamily="34" charset="-120"/>
              </a:rPr>
              <a:t>3. </a:t>
            </a:r>
            <a:r>
              <a:rPr lang="zh-TW" altLang="en-US" sz="5400" b="1" dirty="0">
                <a:solidFill>
                  <a:srgbClr val="0070C0"/>
                </a:solidFill>
                <a:latin typeface="Microsoft JhengHei" panose="020B0604030504040204" pitchFamily="34" charset="-120"/>
                <a:ea typeface="Microsoft JhengHei" panose="020B0604030504040204" pitchFamily="34" charset="-120"/>
              </a:rPr>
              <a:t>福音的見證</a:t>
            </a:r>
            <a:endParaRPr lang="en-US" sz="5400" b="1" dirty="0">
              <a:solidFill>
                <a:srgbClr val="0070C0"/>
              </a:solidFill>
              <a:latin typeface="Microsoft JhengHei" panose="020B0604030504040204" pitchFamily="34" charset="-120"/>
              <a:ea typeface="Microsoft JhengHei" panose="020B0604030504040204" pitchFamily="34" charset="-120"/>
            </a:endParaRPr>
          </a:p>
        </p:txBody>
      </p:sp>
      <p:sp>
        <p:nvSpPr>
          <p:cNvPr id="3" name="Content Placeholder 2">
            <a:extLst>
              <a:ext uri="{FF2B5EF4-FFF2-40B4-BE49-F238E27FC236}">
                <a16:creationId xmlns:a16="http://schemas.microsoft.com/office/drawing/2014/main" id="{C3BA620E-7272-66AB-93D2-E16DA0FB9FC9}"/>
              </a:ext>
            </a:extLst>
          </p:cNvPr>
          <p:cNvSpPr>
            <a:spLocks noGrp="1"/>
          </p:cNvSpPr>
          <p:nvPr>
            <p:ph idx="1"/>
          </p:nvPr>
        </p:nvSpPr>
        <p:spPr>
          <a:xfrm>
            <a:off x="895350" y="1435351"/>
            <a:ext cx="10401300" cy="4792663"/>
          </a:xfrm>
        </p:spPr>
        <p:txBody>
          <a:bodyPr>
            <a:noAutofit/>
          </a:bodyPr>
          <a:lstStyle/>
          <a:p>
            <a:pPr marL="0" marR="0" indent="0">
              <a:lnSpc>
                <a:spcPct val="100000"/>
              </a:lnSpc>
              <a:spcBef>
                <a:spcPts val="0"/>
              </a:spcBef>
              <a:spcAft>
                <a:spcPts val="1200"/>
              </a:spcAft>
              <a:buNone/>
            </a:pPr>
            <a:r>
              <a:rPr lang="en-US" sz="4000" b="1" dirty="0">
                <a:effectLst/>
                <a:latin typeface="Microsoft JhengHei" panose="020B0604030504040204" pitchFamily="34" charset="-120"/>
                <a:ea typeface="Microsoft JhengHei" panose="020B0604030504040204" pitchFamily="34" charset="-120"/>
              </a:rPr>
              <a:t>7 </a:t>
            </a:r>
            <a:r>
              <a:rPr lang="zh-TW" sz="4000" b="1" dirty="0">
                <a:effectLst/>
                <a:latin typeface="Microsoft JhengHei" panose="020B0604030504040204" pitchFamily="34" charset="-120"/>
                <a:ea typeface="Microsoft JhengHei" panose="020B0604030504040204" pitchFamily="34" charset="-120"/>
              </a:rPr>
              <a:t>這樣，你們就成了馬其頓和亞該亞所有</a:t>
            </a:r>
            <a:r>
              <a:rPr lang="zh-TW" sz="4000" b="1" dirty="0">
                <a:solidFill>
                  <a:srgbClr val="C00000"/>
                </a:solidFill>
                <a:effectLst/>
                <a:latin typeface="Microsoft JhengHei" panose="020B0604030504040204" pitchFamily="34" charset="-120"/>
                <a:ea typeface="Microsoft JhengHei" panose="020B0604030504040204" pitchFamily="34" charset="-120"/>
              </a:rPr>
              <a:t>信徒的榜樣</a:t>
            </a:r>
            <a:r>
              <a:rPr lang="zh-TW" sz="4000" b="1" dirty="0">
                <a:effectLst/>
                <a:latin typeface="Microsoft JhengHei" panose="020B0604030504040204" pitchFamily="34" charset="-120"/>
                <a:ea typeface="Microsoft JhengHei" panose="020B0604030504040204" pitchFamily="34" charset="-120"/>
              </a:rPr>
              <a:t>。</a:t>
            </a:r>
            <a:endParaRPr lang="en-US" sz="4000" b="1" dirty="0">
              <a:effectLst/>
              <a:latin typeface="Microsoft JhengHei" panose="020B0604030504040204" pitchFamily="34" charset="-120"/>
              <a:ea typeface="Microsoft JhengHei" panose="020B0604030504040204" pitchFamily="34" charset="-120"/>
            </a:endParaRPr>
          </a:p>
          <a:p>
            <a:pPr marL="0" marR="0" indent="0">
              <a:lnSpc>
                <a:spcPct val="100000"/>
              </a:lnSpc>
              <a:spcBef>
                <a:spcPts val="0"/>
              </a:spcBef>
              <a:spcAft>
                <a:spcPts val="1200"/>
              </a:spcAft>
              <a:buNone/>
            </a:pPr>
            <a:r>
              <a:rPr lang="en-US" sz="4000" b="1" dirty="0">
                <a:effectLst/>
                <a:latin typeface="Microsoft JhengHei" panose="020B0604030504040204" pitchFamily="34" charset="-120"/>
                <a:ea typeface="Microsoft JhengHei" panose="020B0604030504040204" pitchFamily="34" charset="-120"/>
              </a:rPr>
              <a:t>8 </a:t>
            </a:r>
            <a:r>
              <a:rPr lang="zh-TW" sz="4000" b="1" dirty="0">
                <a:effectLst/>
                <a:latin typeface="Microsoft JhengHei" panose="020B0604030504040204" pitchFamily="34" charset="-120"/>
                <a:ea typeface="Microsoft JhengHei" panose="020B0604030504040204" pitchFamily="34" charset="-120"/>
              </a:rPr>
              <a:t>事實上，</a:t>
            </a:r>
            <a:r>
              <a:rPr lang="zh-TW" sz="4000" b="1" dirty="0">
                <a:solidFill>
                  <a:srgbClr val="C00000"/>
                </a:solidFill>
                <a:effectLst/>
                <a:latin typeface="Microsoft JhengHei" panose="020B0604030504040204" pitchFamily="34" charset="-120"/>
                <a:ea typeface="Microsoft JhengHei" panose="020B0604030504040204" pitchFamily="34" charset="-120"/>
              </a:rPr>
              <a:t>主的道</a:t>
            </a:r>
            <a:r>
              <a:rPr lang="zh-TW" sz="4000" b="1" dirty="0">
                <a:effectLst/>
                <a:latin typeface="Microsoft JhengHei" panose="020B0604030504040204" pitchFamily="34" charset="-120"/>
                <a:ea typeface="Microsoft JhengHei" panose="020B0604030504040204" pitchFamily="34" charset="-120"/>
              </a:rPr>
              <a:t>已經從你們那裡</a:t>
            </a:r>
            <a:r>
              <a:rPr lang="zh-TW" sz="4000" b="1" dirty="0">
                <a:solidFill>
                  <a:srgbClr val="C00000"/>
                </a:solidFill>
                <a:effectLst/>
                <a:latin typeface="Microsoft JhengHei" panose="020B0604030504040204" pitchFamily="34" charset="-120"/>
                <a:ea typeface="Microsoft JhengHei" panose="020B0604030504040204" pitchFamily="34" charset="-120"/>
              </a:rPr>
              <a:t>響亮地傳揚</a:t>
            </a:r>
            <a:r>
              <a:rPr lang="zh-TW" sz="4000" b="1" dirty="0">
                <a:effectLst/>
                <a:latin typeface="Microsoft JhengHei" panose="020B0604030504040204" pitchFamily="34" charset="-120"/>
                <a:ea typeface="Microsoft JhengHei" panose="020B0604030504040204" pitchFamily="34" charset="-120"/>
              </a:rPr>
              <a:t>出去；你們對神的</a:t>
            </a:r>
            <a:r>
              <a:rPr lang="zh-TW" sz="4000" b="1" dirty="0">
                <a:solidFill>
                  <a:srgbClr val="C00000"/>
                </a:solidFill>
                <a:effectLst/>
                <a:latin typeface="Microsoft JhengHei" panose="020B0604030504040204" pitchFamily="34" charset="-120"/>
                <a:ea typeface="Microsoft JhengHei" panose="020B0604030504040204" pitchFamily="34" charset="-120"/>
              </a:rPr>
              <a:t>信心</a:t>
            </a:r>
            <a:r>
              <a:rPr lang="zh-TW" sz="4000" b="1" dirty="0">
                <a:effectLst/>
                <a:latin typeface="Microsoft JhengHei" panose="020B0604030504040204" pitchFamily="34" charset="-120"/>
                <a:ea typeface="Microsoft JhengHei" panose="020B0604030504040204" pitchFamily="34" charset="-120"/>
              </a:rPr>
              <a:t>不單在馬其頓和亞該亞</a:t>
            </a:r>
            <a:r>
              <a:rPr lang="zh-TW" sz="4000" b="1" dirty="0">
                <a:solidFill>
                  <a:srgbClr val="C00000"/>
                </a:solidFill>
                <a:effectLst/>
                <a:latin typeface="Microsoft JhengHei" panose="020B0604030504040204" pitchFamily="34" charset="-120"/>
                <a:ea typeface="Microsoft JhengHei" panose="020B0604030504040204" pitchFamily="34" charset="-120"/>
              </a:rPr>
              <a:t>傳開了</a:t>
            </a:r>
            <a:r>
              <a:rPr lang="zh-TW" sz="4000" b="1" dirty="0">
                <a:effectLst/>
                <a:latin typeface="Microsoft JhengHei" panose="020B0604030504040204" pitchFamily="34" charset="-120"/>
                <a:ea typeface="Microsoft JhengHei" panose="020B0604030504040204" pitchFamily="34" charset="-120"/>
              </a:rPr>
              <a:t>，也在所有地方傳開了，所以我們不用再說甚麼。</a:t>
            </a:r>
            <a:endParaRPr lang="en-US" sz="4000" b="1" dirty="0">
              <a:effectLst/>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14955311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15666-BAB0-68A0-AFC9-AB32E3BE2CEC}"/>
              </a:ext>
            </a:extLst>
          </p:cNvPr>
          <p:cNvSpPr>
            <a:spLocks noGrp="1"/>
          </p:cNvSpPr>
          <p:nvPr>
            <p:ph type="title"/>
          </p:nvPr>
        </p:nvSpPr>
        <p:spPr>
          <a:xfrm>
            <a:off x="977899" y="185988"/>
            <a:ext cx="10515600" cy="1325563"/>
          </a:xfrm>
        </p:spPr>
        <p:txBody>
          <a:bodyPr>
            <a:normAutofit/>
          </a:bodyPr>
          <a:lstStyle/>
          <a:p>
            <a:pPr algn="ctr"/>
            <a:r>
              <a:rPr lang="en-US" altLang="zh-TW" sz="4800" b="1" dirty="0">
                <a:solidFill>
                  <a:srgbClr val="0070C0"/>
                </a:solidFill>
                <a:latin typeface="Microsoft JhengHei" panose="020B0604030504040204" pitchFamily="34" charset="-120"/>
                <a:ea typeface="Microsoft JhengHei" panose="020B0604030504040204" pitchFamily="34" charset="-120"/>
              </a:rPr>
              <a:t>3. </a:t>
            </a:r>
            <a:r>
              <a:rPr lang="zh-TW" altLang="en-US" sz="4800" b="1" dirty="0">
                <a:solidFill>
                  <a:srgbClr val="0070C0"/>
                </a:solidFill>
                <a:latin typeface="Microsoft JhengHei" panose="020B0604030504040204" pitchFamily="34" charset="-120"/>
                <a:ea typeface="Microsoft JhengHei" panose="020B0604030504040204" pitchFamily="34" charset="-120"/>
              </a:rPr>
              <a:t>福音的見證</a:t>
            </a:r>
            <a:endParaRPr lang="en-US" sz="4800" b="1" dirty="0">
              <a:solidFill>
                <a:srgbClr val="0070C0"/>
              </a:solidFill>
              <a:latin typeface="Microsoft JhengHei" panose="020B0604030504040204" pitchFamily="34" charset="-120"/>
              <a:ea typeface="Microsoft JhengHei" panose="020B0604030504040204" pitchFamily="34" charset="-120"/>
            </a:endParaRPr>
          </a:p>
        </p:txBody>
      </p:sp>
      <p:sp>
        <p:nvSpPr>
          <p:cNvPr id="3" name="Content Placeholder 2">
            <a:extLst>
              <a:ext uri="{FF2B5EF4-FFF2-40B4-BE49-F238E27FC236}">
                <a16:creationId xmlns:a16="http://schemas.microsoft.com/office/drawing/2014/main" id="{C3BA620E-7272-66AB-93D2-E16DA0FB9FC9}"/>
              </a:ext>
            </a:extLst>
          </p:cNvPr>
          <p:cNvSpPr>
            <a:spLocks noGrp="1"/>
          </p:cNvSpPr>
          <p:nvPr>
            <p:ph idx="1"/>
          </p:nvPr>
        </p:nvSpPr>
        <p:spPr>
          <a:xfrm>
            <a:off x="1175084" y="1320800"/>
            <a:ext cx="10039017" cy="4792663"/>
          </a:xfrm>
        </p:spPr>
        <p:txBody>
          <a:bodyPr>
            <a:noAutofit/>
          </a:bodyPr>
          <a:lstStyle/>
          <a:p>
            <a:pPr marL="0" marR="0" indent="0">
              <a:lnSpc>
                <a:spcPct val="100000"/>
              </a:lnSpc>
              <a:spcBef>
                <a:spcPts val="0"/>
              </a:spcBef>
              <a:spcAft>
                <a:spcPts val="1200"/>
              </a:spcAft>
              <a:buNone/>
            </a:pPr>
            <a:r>
              <a:rPr lang="en-US" sz="4000" b="1" dirty="0">
                <a:effectLst/>
                <a:latin typeface="Microsoft JhengHei" panose="020B0604030504040204" pitchFamily="34" charset="-120"/>
                <a:ea typeface="Microsoft JhengHei" panose="020B0604030504040204" pitchFamily="34" charset="-120"/>
              </a:rPr>
              <a:t>9 </a:t>
            </a:r>
            <a:r>
              <a:rPr lang="zh-TW" sz="4000" b="1" dirty="0">
                <a:effectLst/>
                <a:latin typeface="Microsoft JhengHei" panose="020B0604030504040204" pitchFamily="34" charset="-120"/>
                <a:ea typeface="Microsoft JhengHei" panose="020B0604030504040204" pitchFamily="34" charset="-120"/>
              </a:rPr>
              <a:t>各處的人都講述我們到你們那裡去時怎樣受到</a:t>
            </a:r>
            <a:r>
              <a:rPr lang="zh-TW" sz="4000" b="1" dirty="0">
                <a:solidFill>
                  <a:srgbClr val="C00000"/>
                </a:solidFill>
                <a:effectLst/>
                <a:latin typeface="Microsoft JhengHei" panose="020B0604030504040204" pitchFamily="34" charset="-120"/>
                <a:ea typeface="Microsoft JhengHei" panose="020B0604030504040204" pitchFamily="34" charset="-120"/>
              </a:rPr>
              <a:t>接納</a:t>
            </a:r>
            <a:r>
              <a:rPr lang="zh-TW" sz="4000" b="1" dirty="0">
                <a:effectLst/>
                <a:latin typeface="Microsoft JhengHei" panose="020B0604030504040204" pitchFamily="34" charset="-120"/>
                <a:ea typeface="Microsoft JhengHei" panose="020B0604030504040204" pitchFamily="34" charset="-120"/>
              </a:rPr>
              <a:t>，你們怎樣</a:t>
            </a:r>
            <a:r>
              <a:rPr lang="zh-TW" sz="4000" b="1" dirty="0">
                <a:solidFill>
                  <a:srgbClr val="C00000"/>
                </a:solidFill>
                <a:effectLst/>
                <a:latin typeface="Microsoft JhengHei" panose="020B0604030504040204" pitchFamily="34" charset="-120"/>
                <a:ea typeface="Microsoft JhengHei" panose="020B0604030504040204" pitchFamily="34" charset="-120"/>
              </a:rPr>
              <a:t>離棄偶像</a:t>
            </a:r>
            <a:r>
              <a:rPr lang="zh-TW" sz="4000" b="1" dirty="0">
                <a:effectLst/>
                <a:latin typeface="Microsoft JhengHei" panose="020B0604030504040204" pitchFamily="34" charset="-120"/>
                <a:ea typeface="Microsoft JhengHei" panose="020B0604030504040204" pitchFamily="34" charset="-120"/>
              </a:rPr>
              <a:t>歸向神，好</a:t>
            </a:r>
            <a:r>
              <a:rPr lang="zh-TW" sz="4000" b="1" dirty="0">
                <a:solidFill>
                  <a:srgbClr val="C00000"/>
                </a:solidFill>
                <a:effectLst/>
                <a:latin typeface="Microsoft JhengHei" panose="020B0604030504040204" pitchFamily="34" charset="-120"/>
                <a:ea typeface="Microsoft JhengHei" panose="020B0604030504040204" pitchFamily="34" charset="-120"/>
              </a:rPr>
              <a:t>服侍</a:t>
            </a:r>
            <a:r>
              <a:rPr lang="zh-TW" sz="4000" b="1" dirty="0">
                <a:effectLst/>
                <a:latin typeface="Microsoft JhengHei" panose="020B0604030504040204" pitchFamily="34" charset="-120"/>
                <a:ea typeface="Microsoft JhengHei" panose="020B0604030504040204" pitchFamily="34" charset="-120"/>
              </a:rPr>
              <a:t>永活的</a:t>
            </a:r>
            <a:r>
              <a:rPr lang="zh-TW" sz="4000" b="1" dirty="0">
                <a:solidFill>
                  <a:srgbClr val="C00000"/>
                </a:solidFill>
                <a:effectLst/>
                <a:latin typeface="Microsoft JhengHei" panose="020B0604030504040204" pitchFamily="34" charset="-120"/>
                <a:ea typeface="Microsoft JhengHei" panose="020B0604030504040204" pitchFamily="34" charset="-120"/>
              </a:rPr>
              <a:t>真神</a:t>
            </a:r>
            <a:r>
              <a:rPr lang="zh-TW" sz="4000" b="1" dirty="0">
                <a:effectLst/>
                <a:latin typeface="Microsoft JhengHei" panose="020B0604030504040204" pitchFamily="34" charset="-120"/>
                <a:ea typeface="Microsoft JhengHei" panose="020B0604030504040204" pitchFamily="34" charset="-120"/>
              </a:rPr>
              <a:t>，</a:t>
            </a:r>
            <a:endParaRPr lang="en-US" sz="4000" b="1" dirty="0">
              <a:effectLst/>
              <a:latin typeface="Microsoft JhengHei" panose="020B0604030504040204" pitchFamily="34" charset="-120"/>
              <a:ea typeface="Microsoft JhengHei" panose="020B0604030504040204" pitchFamily="34" charset="-120"/>
            </a:endParaRPr>
          </a:p>
          <a:p>
            <a:pPr marL="0" marR="0" indent="0">
              <a:lnSpc>
                <a:spcPct val="100000"/>
              </a:lnSpc>
              <a:spcBef>
                <a:spcPts val="0"/>
              </a:spcBef>
              <a:spcAft>
                <a:spcPts val="1200"/>
              </a:spcAft>
              <a:buNone/>
            </a:pPr>
            <a:r>
              <a:rPr lang="en-US" sz="4000" b="1" dirty="0">
                <a:effectLst/>
                <a:latin typeface="Microsoft JhengHei" panose="020B0604030504040204" pitchFamily="34" charset="-120"/>
                <a:ea typeface="Microsoft JhengHei" panose="020B0604030504040204" pitchFamily="34" charset="-120"/>
              </a:rPr>
              <a:t>10 </a:t>
            </a:r>
            <a:r>
              <a:rPr lang="zh-TW" sz="4000" b="1" dirty="0">
                <a:effectLst/>
                <a:latin typeface="Microsoft JhengHei" panose="020B0604030504040204" pitchFamily="34" charset="-120"/>
                <a:ea typeface="Microsoft JhengHei" panose="020B0604030504040204" pitchFamily="34" charset="-120"/>
              </a:rPr>
              <a:t>並且等候他的兒子從天降臨，那就是耶穌，神使他</a:t>
            </a:r>
            <a:r>
              <a:rPr lang="zh-TW" sz="4000" b="1" dirty="0">
                <a:solidFill>
                  <a:srgbClr val="C00000"/>
                </a:solidFill>
                <a:effectLst/>
                <a:latin typeface="Microsoft JhengHei" panose="020B0604030504040204" pitchFamily="34" charset="-120"/>
                <a:ea typeface="Microsoft JhengHei" panose="020B0604030504040204" pitchFamily="34" charset="-120"/>
              </a:rPr>
              <a:t>從死人中復活</a:t>
            </a:r>
            <a:r>
              <a:rPr lang="zh-TW" sz="4000" b="1" dirty="0">
                <a:effectLst/>
                <a:latin typeface="Microsoft JhengHei" panose="020B0604030504040204" pitchFamily="34" charset="-120"/>
                <a:ea typeface="Microsoft JhengHei" panose="020B0604030504040204" pitchFamily="34" charset="-120"/>
              </a:rPr>
              <a:t>，他救我們</a:t>
            </a:r>
            <a:r>
              <a:rPr lang="zh-TW" sz="4000" b="1" dirty="0">
                <a:solidFill>
                  <a:srgbClr val="C00000"/>
                </a:solidFill>
                <a:effectLst/>
                <a:latin typeface="Microsoft JhengHei" panose="020B0604030504040204" pitchFamily="34" charset="-120"/>
                <a:ea typeface="Microsoft JhengHei" panose="020B0604030504040204" pitchFamily="34" charset="-120"/>
              </a:rPr>
              <a:t>脫離那將要來臨的震怒</a:t>
            </a:r>
            <a:r>
              <a:rPr lang="zh-TW" sz="4000" b="1" dirty="0">
                <a:effectLst/>
                <a:latin typeface="Microsoft JhengHei" panose="020B0604030504040204" pitchFamily="34" charset="-120"/>
                <a:ea typeface="Microsoft JhengHei" panose="020B0604030504040204" pitchFamily="34" charset="-120"/>
              </a:rPr>
              <a:t>。</a:t>
            </a:r>
            <a:endParaRPr lang="en-US" sz="4000" b="1" dirty="0">
              <a:effectLst/>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31360729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BDC00-CC47-ED1B-B4CC-86944D4F4C00}"/>
              </a:ext>
            </a:extLst>
          </p:cNvPr>
          <p:cNvSpPr>
            <a:spLocks noGrp="1"/>
          </p:cNvSpPr>
          <p:nvPr>
            <p:ph type="title"/>
          </p:nvPr>
        </p:nvSpPr>
        <p:spPr>
          <a:xfrm>
            <a:off x="927100" y="250825"/>
            <a:ext cx="10515600" cy="1325563"/>
          </a:xfrm>
        </p:spPr>
        <p:txBody>
          <a:bodyPr>
            <a:normAutofit/>
          </a:bodyPr>
          <a:lstStyle/>
          <a:p>
            <a:pPr algn="ctr"/>
            <a:r>
              <a:rPr lang="zh-TW" altLang="en-US" sz="4800" b="1" kern="100"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t>活出</a:t>
            </a:r>
            <a:r>
              <a:rPr lang="zh-TW" sz="4800" b="1" kern="100"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t>福音的核心</a:t>
            </a:r>
            <a:endParaRPr lang="en-US" sz="4800" dirty="0"/>
          </a:p>
        </p:txBody>
      </p:sp>
      <p:sp>
        <p:nvSpPr>
          <p:cNvPr id="3" name="Content Placeholder 2">
            <a:extLst>
              <a:ext uri="{FF2B5EF4-FFF2-40B4-BE49-F238E27FC236}">
                <a16:creationId xmlns:a16="http://schemas.microsoft.com/office/drawing/2014/main" id="{6FB89336-3F39-B5FF-D6F3-92C273BB99DA}"/>
              </a:ext>
            </a:extLst>
          </p:cNvPr>
          <p:cNvSpPr>
            <a:spLocks noGrp="1"/>
          </p:cNvSpPr>
          <p:nvPr>
            <p:ph idx="1"/>
          </p:nvPr>
        </p:nvSpPr>
        <p:spPr>
          <a:xfrm>
            <a:off x="450850" y="1373188"/>
            <a:ext cx="11290300" cy="4351338"/>
          </a:xfrm>
        </p:spPr>
        <p:txBody>
          <a:bodyPr>
            <a:normAutofit lnSpcReduction="10000"/>
          </a:bodyPr>
          <a:lstStyle/>
          <a:p>
            <a:pPr marL="0" indent="0" algn="ctr">
              <a:lnSpc>
                <a:spcPct val="100000"/>
              </a:lnSpc>
              <a:spcBef>
                <a:spcPts val="0"/>
              </a:spcBef>
              <a:spcAft>
                <a:spcPts val="1800"/>
              </a:spcAft>
              <a:buNone/>
            </a:pPr>
            <a:r>
              <a:rPr lang="zh-TW" altLang="en-US" sz="4400" b="1" dirty="0">
                <a:solidFill>
                  <a:schemeClr val="tx2"/>
                </a:solidFill>
                <a:effectLst/>
                <a:latin typeface="Microsoft JhengHei" panose="020B0604030504040204" pitchFamily="34" charset="-120"/>
                <a:ea typeface="Microsoft JhengHei" panose="020B0604030504040204" pitchFamily="34" charset="-120"/>
                <a:cs typeface="Times New Roman" panose="02020603050405020304" pitchFamily="18" charset="0"/>
              </a:rPr>
              <a:t>總結</a:t>
            </a:r>
            <a:r>
              <a:rPr lang="en-US" altLang="zh-TW" sz="4400" b="1" dirty="0">
                <a:solidFill>
                  <a:schemeClr val="tx2"/>
                </a:solidFill>
                <a:effectLst/>
                <a:latin typeface="Microsoft JhengHei" panose="020B0604030504040204" pitchFamily="34" charset="-120"/>
                <a:ea typeface="Microsoft JhengHei" panose="020B0604030504040204" pitchFamily="34" charset="-120"/>
                <a:cs typeface="Times New Roman" panose="02020603050405020304" pitchFamily="18" charset="0"/>
              </a:rPr>
              <a:t> </a:t>
            </a:r>
          </a:p>
          <a:p>
            <a:pPr marL="742950" indent="-742950" algn="ctr">
              <a:lnSpc>
                <a:spcPct val="100000"/>
              </a:lnSpc>
              <a:spcBef>
                <a:spcPts val="0"/>
              </a:spcBef>
              <a:spcAft>
                <a:spcPts val="1800"/>
              </a:spcAft>
              <a:buFont typeface="+mj-lt"/>
              <a:buAutoNum type="arabicPeriod"/>
            </a:pPr>
            <a:r>
              <a:rPr lang="zh-TW" sz="4400" b="1" dirty="0">
                <a:solidFill>
                  <a:schemeClr val="tx2"/>
                </a:solidFill>
                <a:effectLst/>
                <a:latin typeface="Microsoft JhengHei" panose="020B0604030504040204" pitchFamily="34" charset="-120"/>
                <a:ea typeface="Microsoft JhengHei" panose="020B0604030504040204" pitchFamily="34" charset="-120"/>
                <a:cs typeface="Times New Roman" panose="02020603050405020304" pitchFamily="18" charset="0"/>
              </a:rPr>
              <a:t>福音是什麼</a:t>
            </a:r>
            <a:r>
              <a:rPr lang="en-US" sz="4400" b="1" dirty="0">
                <a:solidFill>
                  <a:schemeClr val="tx2"/>
                </a:solidFill>
                <a:effectLst/>
                <a:latin typeface="Microsoft JhengHei" panose="020B0604030504040204" pitchFamily="34" charset="-120"/>
                <a:ea typeface="Microsoft JhengHei" panose="020B0604030504040204" pitchFamily="34" charset="-120"/>
                <a:cs typeface="Times New Roman" panose="02020603050405020304" pitchFamily="18" charset="0"/>
              </a:rPr>
              <a:t> : </a:t>
            </a:r>
            <a:r>
              <a:rPr lang="en-US" sz="4400" b="1" dirty="0" err="1">
                <a:solidFill>
                  <a:schemeClr val="tx2"/>
                </a:solidFill>
                <a:effectLst/>
                <a:latin typeface="Microsoft JhengHei" panose="020B0604030504040204" pitchFamily="34" charset="-120"/>
                <a:ea typeface="Microsoft JhengHei" panose="020B0604030504040204" pitchFamily="34" charset="-120"/>
                <a:cs typeface="Times New Roman" panose="02020603050405020304" pitchFamily="18" charset="0"/>
              </a:rPr>
              <a:t>好消息</a:t>
            </a:r>
            <a:endParaRPr lang="en-US" sz="4400" b="1" dirty="0">
              <a:solidFill>
                <a:schemeClr val="tx2"/>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marL="742950" indent="-742950" algn="ctr">
              <a:lnSpc>
                <a:spcPct val="100000"/>
              </a:lnSpc>
              <a:spcBef>
                <a:spcPts val="0"/>
              </a:spcBef>
              <a:spcAft>
                <a:spcPts val="1800"/>
              </a:spcAft>
              <a:buFont typeface="+mj-lt"/>
              <a:buAutoNum type="arabicPeriod"/>
            </a:pPr>
            <a:r>
              <a:rPr lang="zh-TW" sz="4400" b="1" dirty="0">
                <a:solidFill>
                  <a:schemeClr val="tx2"/>
                </a:solidFill>
                <a:effectLst/>
                <a:latin typeface="Microsoft JhengHei" panose="020B0604030504040204" pitchFamily="34" charset="-120"/>
                <a:ea typeface="Microsoft JhengHei" panose="020B0604030504040204" pitchFamily="34" charset="-120"/>
                <a:cs typeface="Times New Roman" panose="02020603050405020304" pitchFamily="18" charset="0"/>
              </a:rPr>
              <a:t>福音的經歷</a:t>
            </a:r>
            <a:r>
              <a:rPr lang="en-US" sz="4400" b="1" dirty="0">
                <a:solidFill>
                  <a:schemeClr val="tx2"/>
                </a:solidFill>
                <a:effectLst/>
                <a:latin typeface="Microsoft JhengHei" panose="020B0604030504040204" pitchFamily="34" charset="-120"/>
                <a:ea typeface="Microsoft JhengHei" panose="020B0604030504040204" pitchFamily="34" charset="-120"/>
                <a:cs typeface="Times New Roman" panose="02020603050405020304" pitchFamily="18" charset="0"/>
              </a:rPr>
              <a:t> : </a:t>
            </a:r>
            <a:r>
              <a:rPr lang="en-US" sz="4400" b="1" dirty="0" err="1">
                <a:solidFill>
                  <a:schemeClr val="tx2"/>
                </a:solidFill>
                <a:effectLst/>
                <a:latin typeface="Microsoft JhengHei" panose="020B0604030504040204" pitchFamily="34" charset="-120"/>
                <a:ea typeface="Microsoft JhengHei" panose="020B0604030504040204" pitchFamily="34" charset="-120"/>
                <a:cs typeface="Times New Roman" panose="02020603050405020304" pitchFamily="18" charset="0"/>
              </a:rPr>
              <a:t>信望愛的生命與生活</a:t>
            </a:r>
            <a:endParaRPr lang="en-US" sz="4400" b="1" dirty="0">
              <a:solidFill>
                <a:schemeClr val="tx2"/>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marL="742950" indent="-742950" algn="ctr">
              <a:lnSpc>
                <a:spcPct val="100000"/>
              </a:lnSpc>
              <a:spcBef>
                <a:spcPts val="0"/>
              </a:spcBef>
              <a:spcAft>
                <a:spcPts val="1800"/>
              </a:spcAft>
              <a:buFont typeface="+mj-lt"/>
              <a:buAutoNum type="arabicPeriod"/>
            </a:pPr>
            <a:r>
              <a:rPr lang="zh-TW" sz="4400" b="1" dirty="0">
                <a:solidFill>
                  <a:schemeClr val="tx2"/>
                </a:solidFill>
                <a:effectLst/>
                <a:latin typeface="Microsoft JhengHei" panose="020B0604030504040204" pitchFamily="34" charset="-120"/>
                <a:ea typeface="Microsoft JhengHei" panose="020B0604030504040204" pitchFamily="34" charset="-120"/>
                <a:cs typeface="Times New Roman" panose="02020603050405020304" pitchFamily="18" charset="0"/>
              </a:rPr>
              <a:t>福音的</a:t>
            </a:r>
            <a:r>
              <a:rPr lang="zh-TW" altLang="en-US" sz="4400" b="1" dirty="0">
                <a:solidFill>
                  <a:schemeClr val="tx2"/>
                </a:solidFill>
                <a:effectLst/>
                <a:latin typeface="Microsoft JhengHei" panose="020B0604030504040204" pitchFamily="34" charset="-120"/>
                <a:ea typeface="Microsoft JhengHei" panose="020B0604030504040204" pitchFamily="34" charset="-120"/>
                <a:cs typeface="Times New Roman" panose="02020603050405020304" pitchFamily="18" charset="0"/>
              </a:rPr>
              <a:t>見證</a:t>
            </a:r>
            <a:r>
              <a:rPr lang="en-US" altLang="zh-TW" sz="4400" b="1" dirty="0">
                <a:solidFill>
                  <a:schemeClr val="tx2"/>
                </a:solidFill>
                <a:effectLst/>
                <a:latin typeface="Microsoft JhengHei" panose="020B0604030504040204" pitchFamily="34" charset="-120"/>
                <a:ea typeface="Microsoft JhengHei" panose="020B0604030504040204" pitchFamily="34" charset="-120"/>
                <a:cs typeface="Times New Roman" panose="02020603050405020304" pitchFamily="18" charset="0"/>
              </a:rPr>
              <a:t> : </a:t>
            </a:r>
            <a:r>
              <a:rPr lang="zh-TW" altLang="en-US" sz="4400" b="1" dirty="0">
                <a:solidFill>
                  <a:schemeClr val="tx2"/>
                </a:solidFill>
                <a:latin typeface="Microsoft JhengHei" panose="020B0604030504040204" pitchFamily="34" charset="-120"/>
                <a:ea typeface="Microsoft JhengHei" panose="020B0604030504040204" pitchFamily="34" charset="-120"/>
                <a:cs typeface="Times New Roman" panose="02020603050405020304" pitchFamily="18" charset="0"/>
              </a:rPr>
              <a:t>主內合一，同心同行，</a:t>
            </a:r>
            <a:endParaRPr lang="en-US" altLang="zh-TW" sz="4400" b="1" dirty="0">
              <a:solidFill>
                <a:schemeClr val="tx2"/>
              </a:solidFill>
              <a:latin typeface="Microsoft JhengHei" panose="020B0604030504040204" pitchFamily="34" charset="-120"/>
              <a:ea typeface="Microsoft JhengHei" panose="020B0604030504040204" pitchFamily="34" charset="-120"/>
              <a:cs typeface="Times New Roman" panose="02020603050405020304" pitchFamily="18" charset="0"/>
            </a:endParaRPr>
          </a:p>
          <a:p>
            <a:pPr marL="0" indent="0" algn="ctr">
              <a:lnSpc>
                <a:spcPct val="100000"/>
              </a:lnSpc>
              <a:spcBef>
                <a:spcPts val="0"/>
              </a:spcBef>
              <a:spcAft>
                <a:spcPts val="1800"/>
              </a:spcAft>
              <a:buNone/>
            </a:pPr>
            <a:r>
              <a:rPr lang="zh-TW" altLang="en-US" sz="4400" b="1" dirty="0">
                <a:solidFill>
                  <a:schemeClr val="tx2"/>
                </a:solidFill>
                <a:latin typeface="Microsoft JhengHei" panose="020B0604030504040204" pitchFamily="34" charset="-120"/>
                <a:ea typeface="Microsoft JhengHei" panose="020B0604030504040204" pitchFamily="34" charset="-120"/>
                <a:cs typeface="Times New Roman" panose="02020603050405020304" pitchFamily="18" charset="0"/>
              </a:rPr>
              <a:t>興旺福音，</a:t>
            </a:r>
            <a:r>
              <a:rPr kumimoji="0" lang="zh-TW" altLang="en-US" sz="4400" b="1" i="0" u="none" strike="noStrike" kern="100" cap="none" spc="0" normalizeH="0" baseline="0" noProof="0" dirty="0">
                <a:ln>
                  <a:noFill/>
                </a:ln>
                <a:solidFill>
                  <a:prstClr val="black"/>
                </a:solidFill>
                <a:effectLst/>
                <a:uLnTx/>
                <a:uFillTx/>
                <a:latin typeface="Microsoft JhengHei" panose="020B0604030504040204" pitchFamily="34" charset="-120"/>
                <a:ea typeface="Microsoft JhengHei" panose="020B0604030504040204" pitchFamily="34" charset="-120"/>
                <a:cs typeface="Times New Roman" panose="02020603050405020304" pitchFamily="18" charset="0"/>
              </a:rPr>
              <a:t>信徒榜樣</a:t>
            </a:r>
            <a:endParaRPr lang="en-US" sz="4400" b="1" dirty="0">
              <a:solidFill>
                <a:schemeClr val="tx2"/>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963898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3F211-675C-8FF5-46F7-3F45ED6829AA}"/>
              </a:ext>
            </a:extLst>
          </p:cNvPr>
          <p:cNvSpPr>
            <a:spLocks noGrp="1"/>
          </p:cNvSpPr>
          <p:nvPr>
            <p:ph type="title"/>
          </p:nvPr>
        </p:nvSpPr>
        <p:spPr>
          <a:xfrm>
            <a:off x="1104900" y="504825"/>
            <a:ext cx="10515600" cy="4498975"/>
          </a:xfrm>
        </p:spPr>
        <p:txBody>
          <a:bodyPr>
            <a:noAutofit/>
          </a:bodyPr>
          <a:lstStyle/>
          <a:p>
            <a:pPr algn="ctr">
              <a:lnSpc>
                <a:spcPct val="100000"/>
              </a:lnSpc>
              <a:spcAft>
                <a:spcPts val="1800"/>
              </a:spcAft>
            </a:pPr>
            <a:r>
              <a:rPr lang="zh-TW" altLang="en-US" sz="5400" b="1" kern="100"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t>活出</a:t>
            </a:r>
            <a:r>
              <a:rPr lang="zh-TW" sz="5400" b="1" kern="100"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t>福音的核心</a:t>
            </a:r>
            <a:br>
              <a:rPr lang="en-US" altLang="zh-TW" sz="5400" b="1" kern="100"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br>
            <a:br>
              <a:rPr lang="en-US" altLang="zh-TW" sz="5400" b="1" kern="0" dirty="0">
                <a:solidFill>
                  <a:srgbClr val="0070C0"/>
                </a:solidFill>
                <a:effectLst/>
                <a:latin typeface="Microsoft JhengHei" panose="020B0604030504040204" pitchFamily="34" charset="-120"/>
                <a:ea typeface="Microsoft JhengHei" panose="020B0604030504040204" pitchFamily="34" charset="-120"/>
                <a:cs typeface="Times New Roman" panose="02020603050405020304" pitchFamily="18" charset="0"/>
              </a:rPr>
            </a:br>
            <a:r>
              <a:rPr lang="zh-TW" altLang="en-US" sz="5400" b="1" kern="0" dirty="0">
                <a:effectLst/>
                <a:latin typeface="Microsoft JhengHei" panose="020B0604030504040204" pitchFamily="34" charset="-120"/>
                <a:ea typeface="Microsoft JhengHei" panose="020B0604030504040204" pitchFamily="34" charset="-120"/>
                <a:cs typeface="Times New Roman" panose="02020603050405020304" pitchFamily="18" charset="0"/>
              </a:rPr>
              <a:t>保羅的行動</a:t>
            </a:r>
            <a:r>
              <a:rPr lang="en-US" altLang="zh-TW" sz="5400" b="1" kern="0" dirty="0">
                <a:effectLst/>
                <a:latin typeface="Microsoft JhengHei" panose="020B0604030504040204" pitchFamily="34" charset="-120"/>
                <a:ea typeface="Microsoft JhengHei" panose="020B0604030504040204" pitchFamily="34" charset="-120"/>
                <a:cs typeface="Times New Roman" panose="02020603050405020304" pitchFamily="18" charset="0"/>
              </a:rPr>
              <a:t> :</a:t>
            </a:r>
            <a:br>
              <a:rPr lang="en-US" altLang="zh-TW" sz="5400" b="1" kern="0" dirty="0">
                <a:effectLst/>
                <a:latin typeface="Microsoft JhengHei" panose="020B0604030504040204" pitchFamily="34" charset="-120"/>
                <a:ea typeface="Microsoft JhengHei" panose="020B0604030504040204" pitchFamily="34" charset="-120"/>
                <a:cs typeface="Times New Roman" panose="02020603050405020304" pitchFamily="18" charset="0"/>
              </a:rPr>
            </a:br>
            <a:r>
              <a:rPr lang="zh-TW" sz="5400" b="1" kern="0" dirty="0">
                <a:effectLst/>
                <a:latin typeface="Microsoft JhengHei" panose="020B0604030504040204" pitchFamily="34" charset="-120"/>
                <a:ea typeface="Microsoft JhengHei" panose="020B0604030504040204" pitchFamily="34" charset="-120"/>
                <a:cs typeface="Times New Roman" panose="02020603050405020304" pitchFamily="18" charset="0"/>
              </a:rPr>
              <a:t>我們</a:t>
            </a:r>
            <a:r>
              <a:rPr lang="zh-TW" sz="5400" b="1" kern="0" dirty="0">
                <a:solidFill>
                  <a:srgbClr val="C00000"/>
                </a:solidFill>
                <a:effectLst/>
                <a:latin typeface="Microsoft JhengHei" panose="020B0604030504040204" pitchFamily="34" charset="-120"/>
                <a:ea typeface="Microsoft JhengHei" panose="020B0604030504040204" pitchFamily="34" charset="-120"/>
                <a:cs typeface="Times New Roman" panose="02020603050405020304" pitchFamily="18" charset="0"/>
              </a:rPr>
              <a:t>常常為</a:t>
            </a:r>
            <a:r>
              <a:rPr lang="zh-TW" sz="5400" b="1" kern="0" dirty="0">
                <a:effectLst/>
                <a:latin typeface="Microsoft JhengHei" panose="020B0604030504040204" pitchFamily="34" charset="-120"/>
                <a:ea typeface="Microsoft JhengHei" panose="020B0604030504040204" pitchFamily="34" charset="-120"/>
                <a:cs typeface="Times New Roman" panose="02020603050405020304" pitchFamily="18" charset="0"/>
              </a:rPr>
              <a:t>你們</a:t>
            </a:r>
            <a:r>
              <a:rPr lang="zh-TW" sz="5400" b="1" kern="0" dirty="0">
                <a:solidFill>
                  <a:srgbClr val="C00000"/>
                </a:solidFill>
                <a:effectLst/>
                <a:latin typeface="Microsoft JhengHei" panose="020B0604030504040204" pitchFamily="34" charset="-120"/>
                <a:ea typeface="Microsoft JhengHei" panose="020B0604030504040204" pitchFamily="34" charset="-120"/>
                <a:cs typeface="Times New Roman" panose="02020603050405020304" pitchFamily="18" charset="0"/>
              </a:rPr>
              <a:t>大家感謝神</a:t>
            </a:r>
            <a:r>
              <a:rPr lang="zh-TW" sz="5400" b="1" kern="0" dirty="0">
                <a:effectLst/>
                <a:latin typeface="Microsoft JhengHei" panose="020B0604030504040204" pitchFamily="34" charset="-120"/>
                <a:ea typeface="Microsoft JhengHei" panose="020B0604030504040204" pitchFamily="34" charset="-120"/>
                <a:cs typeface="Times New Roman" panose="02020603050405020304" pitchFamily="18" charset="0"/>
              </a:rPr>
              <a:t>，</a:t>
            </a:r>
            <a:br>
              <a:rPr lang="en-US" altLang="zh-TW" sz="5400" b="1" kern="0" dirty="0">
                <a:effectLst/>
                <a:latin typeface="Microsoft JhengHei" panose="020B0604030504040204" pitchFamily="34" charset="-120"/>
                <a:ea typeface="Microsoft JhengHei" panose="020B0604030504040204" pitchFamily="34" charset="-120"/>
                <a:cs typeface="Times New Roman" panose="02020603050405020304" pitchFamily="18" charset="0"/>
              </a:rPr>
            </a:br>
            <a:r>
              <a:rPr lang="zh-TW" sz="5400" b="1" kern="0" dirty="0">
                <a:solidFill>
                  <a:srgbClr val="C00000"/>
                </a:solidFill>
                <a:effectLst/>
                <a:latin typeface="Microsoft JhengHei" panose="020B0604030504040204" pitchFamily="34" charset="-120"/>
                <a:ea typeface="Microsoft JhengHei" panose="020B0604030504040204" pitchFamily="34" charset="-120"/>
                <a:cs typeface="Times New Roman" panose="02020603050405020304" pitchFamily="18" charset="0"/>
              </a:rPr>
              <a:t>禱告</a:t>
            </a:r>
            <a:r>
              <a:rPr lang="zh-TW" sz="5400" b="1" kern="0" dirty="0">
                <a:effectLst/>
                <a:latin typeface="Microsoft JhengHei" panose="020B0604030504040204" pitchFamily="34" charset="-120"/>
                <a:ea typeface="Microsoft JhengHei" panose="020B0604030504040204" pitchFamily="34" charset="-120"/>
                <a:cs typeface="Times New Roman" panose="02020603050405020304" pitchFamily="18" charset="0"/>
              </a:rPr>
              <a:t>的時候</a:t>
            </a:r>
            <a:r>
              <a:rPr lang="zh-TW" sz="5400" b="1" kern="0" dirty="0">
                <a:solidFill>
                  <a:srgbClr val="C00000"/>
                </a:solidFill>
                <a:effectLst/>
                <a:latin typeface="Microsoft JhengHei" panose="020B0604030504040204" pitchFamily="34" charset="-120"/>
                <a:ea typeface="Microsoft JhengHei" panose="020B0604030504040204" pitchFamily="34" charset="-120"/>
                <a:cs typeface="Times New Roman" panose="02020603050405020304" pitchFamily="18" charset="0"/>
              </a:rPr>
              <a:t>不斷提到</a:t>
            </a:r>
            <a:r>
              <a:rPr lang="zh-TW" sz="5400" b="1" kern="0" dirty="0">
                <a:effectLst/>
                <a:latin typeface="Microsoft JhengHei" panose="020B0604030504040204" pitchFamily="34" charset="-120"/>
                <a:ea typeface="Microsoft JhengHei" panose="020B0604030504040204" pitchFamily="34" charset="-120"/>
                <a:cs typeface="Times New Roman" panose="02020603050405020304" pitchFamily="18" charset="0"/>
              </a:rPr>
              <a:t>你們</a:t>
            </a:r>
            <a:r>
              <a:rPr lang="zh-TW" altLang="en-US" sz="5400" b="1" kern="0" dirty="0">
                <a:effectLst/>
                <a:latin typeface="Microsoft JhengHei" panose="020B0604030504040204" pitchFamily="34" charset="-120"/>
                <a:ea typeface="Microsoft JhengHei" panose="020B0604030504040204" pitchFamily="34" charset="-120"/>
                <a:cs typeface="Times New Roman" panose="02020603050405020304" pitchFamily="18" charset="0"/>
              </a:rPr>
              <a:t>。</a:t>
            </a:r>
            <a:r>
              <a:rPr lang="en-US" sz="5400" b="1" dirty="0">
                <a:effectLst/>
                <a:latin typeface="Microsoft JhengHei" panose="020B0604030504040204" pitchFamily="34" charset="-120"/>
                <a:ea typeface="Microsoft JhengHei" panose="020B0604030504040204" pitchFamily="34" charset="-120"/>
              </a:rPr>
              <a:t> (1:2)</a:t>
            </a:r>
            <a:endParaRPr lang="en-US" sz="5400" b="1" dirty="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28786782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427</TotalTime>
  <Words>1644</Words>
  <Application>Microsoft Office PowerPoint</Application>
  <PresentationFormat>Widescreen</PresentationFormat>
  <Paragraphs>128</Paragraphs>
  <Slides>26</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Microsoft JhengHei</vt:lpstr>
      <vt:lpstr>Aptos</vt:lpstr>
      <vt:lpstr>Aptos Display</vt:lpstr>
      <vt:lpstr>Arial</vt:lpstr>
      <vt:lpstr>Tahoma</vt:lpstr>
      <vt:lpstr>Office Theme</vt:lpstr>
      <vt:lpstr>帖撒羅尼迦前書 1:1-2:2  (環球聖經譯本)</vt:lpstr>
      <vt:lpstr> </vt:lpstr>
      <vt:lpstr> </vt:lpstr>
      <vt:lpstr> </vt:lpstr>
      <vt:lpstr> </vt:lpstr>
      <vt:lpstr>陳肇兆牧師</vt:lpstr>
      <vt:lpstr>經常被詢問 : </vt:lpstr>
      <vt:lpstr>帖撒羅尼迦教會的背景</vt:lpstr>
      <vt:lpstr>PowerPoint Presentation</vt:lpstr>
      <vt:lpstr>活出福音的核心 </vt:lpstr>
      <vt:lpstr>1.  福音是什麼</vt:lpstr>
      <vt:lpstr>傳福音 : 約翰福音 3:16-17</vt:lpstr>
      <vt:lpstr>留意</vt:lpstr>
      <vt:lpstr>2. 福音的經歷 </vt:lpstr>
      <vt:lpstr>新約 : 信心、盼望、愛心</vt:lpstr>
      <vt:lpstr>什麼是信心</vt:lpstr>
      <vt:lpstr>信心和忠心</vt:lpstr>
      <vt:lpstr>信心是神的恩典</vt:lpstr>
      <vt:lpstr>什麼是盼望</vt:lpstr>
      <vt:lpstr>什麼是愛心</vt:lpstr>
      <vt:lpstr>約翰壹書的愛心</vt:lpstr>
      <vt:lpstr>帖撒羅尼迦教會 - 福音的經歷</vt:lpstr>
      <vt:lpstr>3. 福音的見證</vt:lpstr>
      <vt:lpstr>3. 福音的見證</vt:lpstr>
      <vt:lpstr>活出福音的核心</vt:lpstr>
      <vt:lpstr>活出福音的核心  保羅的行動 : 我們常常為你們大家感謝神， 禱告的時候不斷提到你們。 (1:2)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CL-Grp2</cp:lastModifiedBy>
  <cp:revision>13</cp:revision>
  <dcterms:created xsi:type="dcterms:W3CDTF">2024-07-05T00:13:15Z</dcterms:created>
  <dcterms:modified xsi:type="dcterms:W3CDTF">2024-07-11T23:30:32Z</dcterms:modified>
</cp:coreProperties>
</file>