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303" r:id="rId3"/>
    <p:sldId id="304" r:id="rId4"/>
    <p:sldId id="305" r:id="rId5"/>
    <p:sldId id="316" r:id="rId6"/>
    <p:sldId id="317" r:id="rId7"/>
    <p:sldId id="318" r:id="rId8"/>
    <p:sldId id="319" r:id="rId9"/>
    <p:sldId id="302" r:id="rId10"/>
    <p:sldId id="284" r:id="rId11"/>
    <p:sldId id="306" r:id="rId12"/>
    <p:sldId id="311" r:id="rId13"/>
    <p:sldId id="346" r:id="rId14"/>
    <p:sldId id="345" r:id="rId15"/>
    <p:sldId id="323" r:id="rId16"/>
    <p:sldId id="334" r:id="rId17"/>
    <p:sldId id="310" r:id="rId18"/>
    <p:sldId id="347" r:id="rId19"/>
    <p:sldId id="259" r:id="rId20"/>
    <p:sldId id="315" r:id="rId21"/>
    <p:sldId id="325" r:id="rId22"/>
    <p:sldId id="324" r:id="rId23"/>
    <p:sldId id="326" r:id="rId24"/>
    <p:sldId id="327" r:id="rId25"/>
    <p:sldId id="335" r:id="rId26"/>
    <p:sldId id="348" r:id="rId27"/>
    <p:sldId id="331" r:id="rId28"/>
    <p:sldId id="271" r:id="rId29"/>
    <p:sldId id="349" r:id="rId30"/>
    <p:sldId id="297" r:id="rId31"/>
    <p:sldId id="333" r:id="rId32"/>
    <p:sldId id="332" r:id="rId33"/>
    <p:sldId id="341" r:id="rId34"/>
    <p:sldId id="344" r:id="rId35"/>
  </p:sldIdLst>
  <p:sldSz cx="12192000" cy="6858000"/>
  <p:notesSz cx="6858000" cy="9144000"/>
  <p:embeddedFontLst>
    <p:embeddedFont>
      <p:font typeface="DFKai-SB" panose="03000509000000000000" pitchFamily="65" charset="-120"/>
      <p:regular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57D9BC-11BC-4E76-9F12-A9520DC2CAF2}" v="6" dt="2024-06-26T20:52:22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5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8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5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7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4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9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4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0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5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6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9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734F9-A5C5-4949-B9E9-F0F4F1804FA6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46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8317-1320-72D4-0BC9-730ED33C5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信靠神的重要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5300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经文：耶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17:5-17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耶和华如此说、倚靠人血肉的膀臂、心中离弃耶和华的、那人有祸了．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因他必像沙漠的杜松、不见福乐来到、却要住旷野干旱之处、无人居住的碱地。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7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"/>
            <a:ext cx="12191999" cy="6969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倚靠耶和华、以耶和华为可靠的、那人有福了。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他必像树栽于水旁、在河边扎根、炎热来到、并不惧怕、叶子仍必青翠、在干旱之年毫无挂虑、而且结果不止。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40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人心比万物都诡诈、坏到极处、谁能识透呢。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我耶和华是鉴察人心、试验人肺腑的、要照各人所行的、和他作事的结果报应他。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72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那不按正道得财的、好像鹧鸪菢不是自己下的蛋．到了中年、那财都必离开他、他终久成为愚顽人。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我们的圣所是荣耀的宝座、从太初安置在高处。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786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耶和华以色列的盼望阿、凡离弃你的、必至蒙羞。耶和华说、离开我的、他们的名字必写在土里、因为他们离弃我这活水的泉源。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耶和华阿、求你医治我、我便痊癒．拯救我、我便得救．因你是我所赞美的。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157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他们对我说、耶和华的话在哪里呢、叫这话应验吧。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至于我、那跟从你作牧人的职分、我并没有急忙离弃、也没有想那灾殃的日子、这是你知道的．我口中所出的言语、都在你面前。</a:t>
            </a:r>
          </a:p>
        </p:txBody>
      </p:sp>
    </p:spTree>
    <p:extLst>
      <p:ext uri="{BB962C8B-B14F-4D97-AF65-F5344CB8AC3E}">
        <p14:creationId xmlns:p14="http://schemas.microsoft.com/office/powerpoint/2010/main" val="143804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不要使我因你惊恐．当灾祸的日子、你是我的避难所。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442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95687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914400" indent="-9144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耶利米书写在以色列亡国前后。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先知告诉他们受惩罚原因，但也告知前面再度被祝福的盼望。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31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944026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犹大亡国时期是处在分岐、多元的文化。（宗教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成為形式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、归向迦南人的神、其他世界政治强权（埃及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巴比伦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亚述）的神。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47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本段经文：信靠神的重要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11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一。每个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心灵都有信仰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1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人都有信靠的对象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倚靠耶和华、以耶和华为可靠的、那人有福了。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他必像树栽于水旁、在河边扎根、炎热来到、并不惧怕、叶子仍必青翠、在干旱之年毫无挂虑、而且结果不止。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672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耶和华如此说、倚靠人血肉的膀臂、心中离弃耶和华的、那人有祸了．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因他必像沙漠的杜松、不见福乐来到、却要住旷野干旱之处、无人居住的碱地。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114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一些信靠肉体的例子：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耶和华如此说、智慧人不要因他的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智慧夸口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、勇士不要因他的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勇力夸口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、财主不要因他的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财物夸口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57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下面一些看法也是信靠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神存在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神不存在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神与我无关，所有宗教都一样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324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1998411" cy="6647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蘊涵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不信靠神就会去寻找别的信靠的对像。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就如每颗树都要扎根。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111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1998411" cy="66479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因为人都须要信靠些甚麽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物质、或主义、或理想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等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，去找到安全感，存在的意义、满足、喜乐。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080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010768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二。在形成对神的信仰上，每个心灵都有缺陷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17:9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人心比万物都诡诈、坏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到极处、谁能识透呢。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436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人常是顺服自己的欲望，把它当成神来依靠。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那不按正道得财的、好像鹧鸪菢不是自己下的蛋．到了中年、那财都必离开他、他终久成为愚顽人。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032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自从造天地以来、神的永能和神性是明明可知的、虽是眼不能见、但借着所造之物、就可以晓得、叫人无可推诿．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自称为聪明、反成了愚拙、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161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将不能朽坏之神的荣耀、变为偶像、彷彿必朽坏的人、和飞禽走兽昆虫的样式。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23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近代人的偶象更狡猾：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金钱，地位， 被人的认可，名望，职业，成就、、、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353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即使信耶和华的人有时也不是把祂当最大的信靠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17:7 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倚靠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耶和华、以耶和华为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可靠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的、那人有福了。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为何提两次信靠？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933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门徒的例子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人子固然要照所预定的去世．但卖人子的人有祸了。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22:24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门徒起了争论、他们中间那一个可算为大。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92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耶利米的例子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至于我、、我并没有急忙离弃、也没有想那灾殃的日子、这是你知道的．我口中所出的言语、都在你面前。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不要使我因你惊恐．当灾祸的日子、你是我的避难所。</a:t>
            </a: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三。人心如何得医治而信靠神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indent="-914400">
              <a:buFont typeface="Arial" panose="020B0604020202020204" pitchFamily="34" charset="0"/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靠人的本性是不可能，需要连根拔起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因他必像沙漠的杜松、、却要住旷野干旱之处、、。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17:8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他必像树栽于水旁、在河边扎根、、、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15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人的心就是喜欢与神为敌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原来体贴肉体的、就是与　神为仇．因为不服神的律法、也是不能服。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869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奥古斯丁的例子：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417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人需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悔改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 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17:14 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耶和华阿、求你医治我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、我便痊癒．拯救我、我便得救．因你是我所赞美的。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209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耶稣听见、就对他们说、康健的人用不着医生、有病的人才用得着．我来本不是召义人、乃是召罪人。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509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主必醫治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、拯救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耶和华阿、求你医治我、我便痊癒．拯救我、我便得救．因你是我所赞美的。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27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5:21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神使那无罪的、替我们成为罪．好叫我们在他里面成为　神的义。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632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越被十字架福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音的爱抓住，就越会扎根在神里面。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956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3499</TotalTime>
  <Words>1661</Words>
  <Application>Microsoft Office PowerPoint</Application>
  <PresentationFormat>Widescreen</PresentationFormat>
  <Paragraphs>100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Wingdings</vt:lpstr>
      <vt:lpstr>Calibri</vt:lpstr>
      <vt:lpstr>DFKai-SB</vt:lpstr>
      <vt:lpstr>Times New Roman</vt:lpstr>
      <vt:lpstr>Calibri Light</vt:lpstr>
      <vt:lpstr>Office Theme</vt:lpstr>
      <vt:lpstr>信靠神的重要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在救恩中喜乐</dc:title>
  <dc:creator>Jay Huang</dc:creator>
  <cp:lastModifiedBy>Jiasong Huang</cp:lastModifiedBy>
  <cp:revision>7</cp:revision>
  <dcterms:created xsi:type="dcterms:W3CDTF">2023-12-19T23:36:10Z</dcterms:created>
  <dcterms:modified xsi:type="dcterms:W3CDTF">2024-06-26T20:58:30Z</dcterms:modified>
</cp:coreProperties>
</file>