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notesMasterIdLst>
    <p:notesMasterId r:id="rId21"/>
  </p:notesMasterIdLst>
  <p:sldIdLst>
    <p:sldId id="835" r:id="rId2"/>
    <p:sldId id="1588" r:id="rId3"/>
    <p:sldId id="1589" r:id="rId4"/>
    <p:sldId id="1590" r:id="rId5"/>
    <p:sldId id="1594" r:id="rId6"/>
    <p:sldId id="1595" r:id="rId7"/>
    <p:sldId id="1596" r:id="rId8"/>
    <p:sldId id="1597" r:id="rId9"/>
    <p:sldId id="1600" r:id="rId10"/>
    <p:sldId id="1602" r:id="rId11"/>
    <p:sldId id="1624" r:id="rId12"/>
    <p:sldId id="1604" r:id="rId13"/>
    <p:sldId id="1607" r:id="rId14"/>
    <p:sldId id="1608" r:id="rId15"/>
    <p:sldId id="1617" r:id="rId16"/>
    <p:sldId id="1625" r:id="rId17"/>
    <p:sldId id="1609" r:id="rId18"/>
    <p:sldId id="1610" r:id="rId19"/>
    <p:sldId id="161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1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AB02-0E8E-4619-8D5D-E9CF9CB56582}" v="169" dt="2021-11-05T18:39:1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9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02ACD27E-F551-4EAB-9614-30BB9074A1D1}"/>
    <pc:docChg chg="undo redo custSel addSld delSld modSld sldOrd">
      <pc:chgData name="Chunping Xu" userId="a5962ba47313b1f5" providerId="LiveId" clId="{02ACD27E-F551-4EAB-9614-30BB9074A1D1}" dt="2021-10-16T06:12:23.416" v="135"/>
      <pc:docMkLst>
        <pc:docMk/>
      </pc:docMkLst>
      <pc:sldChg chg="modSp mod">
        <pc:chgData name="Chunping Xu" userId="a5962ba47313b1f5" providerId="LiveId" clId="{02ACD27E-F551-4EAB-9614-30BB9074A1D1}" dt="2021-10-16T05:56:38.197" v="2"/>
        <pc:sldMkLst>
          <pc:docMk/>
          <pc:sldMk cId="96890483" sldId="845"/>
        </pc:sldMkLst>
        <pc:spChg chg="mod">
          <ac:chgData name="Chunping Xu" userId="a5962ba47313b1f5" providerId="LiveId" clId="{02ACD27E-F551-4EAB-9614-30BB9074A1D1}" dt="2021-10-16T05:56:38.197" v="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14.733" v="121"/>
        <pc:sldMkLst>
          <pc:docMk/>
          <pc:sldMk cId="2833152927" sldId="1299"/>
        </pc:sldMkLst>
        <pc:spChg chg="mod">
          <ac:chgData name="Chunping Xu" userId="a5962ba47313b1f5" providerId="LiveId" clId="{02ACD27E-F551-4EAB-9614-30BB9074A1D1}" dt="2021-10-16T05:57:44.132" v="14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5:58:31.183" v="19"/>
        <pc:sldMkLst>
          <pc:docMk/>
          <pc:sldMk cId="785890000" sldId="1300"/>
        </pc:sldMkLst>
        <pc:spChg chg="mod">
          <ac:chgData name="Chunping Xu" userId="a5962ba47313b1f5" providerId="LiveId" clId="{02ACD27E-F551-4EAB-9614-30BB9074A1D1}" dt="2021-10-16T05:58:31.183" v="19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0:30.198" v="123" actId="20577"/>
        <pc:sldMkLst>
          <pc:docMk/>
          <pc:sldMk cId="3947103094" sldId="1301"/>
        </pc:sldMkLst>
        <pc:spChg chg="mod">
          <ac:chgData name="Chunping Xu" userId="a5962ba47313b1f5" providerId="LiveId" clId="{02ACD27E-F551-4EAB-9614-30BB9074A1D1}" dt="2021-10-16T06:10:30.198" v="123" actId="20577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39.779" v="124"/>
        <pc:sldMkLst>
          <pc:docMk/>
          <pc:sldMk cId="3674616564" sldId="1302"/>
        </pc:sldMkLst>
        <pc:spChg chg="mod">
          <ac:chgData name="Chunping Xu" userId="a5962ba47313b1f5" providerId="LiveId" clId="{02ACD27E-F551-4EAB-9614-30BB9074A1D1}" dt="2021-10-16T06:00:40.475" v="31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0:48.565" v="125"/>
        <pc:sldMkLst>
          <pc:docMk/>
          <pc:sldMk cId="16191463" sldId="1304"/>
        </pc:sldMkLst>
        <pc:spChg chg="mod">
          <ac:chgData name="Chunping Xu" userId="a5962ba47313b1f5" providerId="LiveId" clId="{02ACD27E-F551-4EAB-9614-30BB9074A1D1}" dt="2021-10-16T06:02:46.537" v="46" actId="255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06.719" v="127"/>
        <pc:sldMkLst>
          <pc:docMk/>
          <pc:sldMk cId="4102329500" sldId="1307"/>
        </pc:sldMkLst>
        <pc:spChg chg="mod">
          <ac:chgData name="Chunping Xu" userId="a5962ba47313b1f5" providerId="LiveId" clId="{02ACD27E-F551-4EAB-9614-30BB9074A1D1}" dt="2021-10-16T06:04:35.048" v="70" actId="20577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35.414" v="130" actId="255"/>
        <pc:sldMkLst>
          <pc:docMk/>
          <pc:sldMk cId="1817165508" sldId="1308"/>
        </pc:sldMkLst>
        <pc:spChg chg="mod">
          <ac:chgData name="Chunping Xu" userId="a5962ba47313b1f5" providerId="LiveId" clId="{02ACD27E-F551-4EAB-9614-30BB9074A1D1}" dt="2021-10-16T06:11:35.414" v="130" actId="255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03.282" v="132"/>
        <pc:sldMkLst>
          <pc:docMk/>
          <pc:sldMk cId="138322238" sldId="1309"/>
        </pc:sldMkLst>
        <pc:spChg chg="mod">
          <ac:chgData name="Chunping Xu" userId="a5962ba47313b1f5" providerId="LiveId" clId="{02ACD27E-F551-4EAB-9614-30BB9074A1D1}" dt="2021-10-16T06:08:04.452" v="108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0.498" v="133"/>
        <pc:sldMkLst>
          <pc:docMk/>
          <pc:sldMk cId="2791527621" sldId="1310"/>
        </pc:sldMkLst>
        <pc:spChg chg="mod">
          <ac:chgData name="Chunping Xu" userId="a5962ba47313b1f5" providerId="LiveId" clId="{02ACD27E-F551-4EAB-9614-30BB9074A1D1}" dt="2021-10-16T06:08:36.169" v="111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2:17.342" v="134"/>
        <pc:sldMkLst>
          <pc:docMk/>
          <pc:sldMk cId="1050716262" sldId="1311"/>
        </pc:sldMkLst>
        <pc:spChg chg="mod">
          <ac:chgData name="Chunping Xu" userId="a5962ba47313b1f5" providerId="LiveId" clId="{02ACD27E-F551-4EAB-9614-30BB9074A1D1}" dt="2021-10-16T06:09:09.895" v="114"/>
          <ac:spMkLst>
            <pc:docMk/>
            <pc:sldMk cId="1050716262" sldId="131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02ACD27E-F551-4EAB-9614-30BB9074A1D1}" dt="2021-10-16T06:12:23.416" v="135"/>
        <pc:sldMkLst>
          <pc:docMk/>
          <pc:sldMk cId="3270242960" sldId="1323"/>
        </pc:sldMkLst>
        <pc:spChg chg="mod">
          <ac:chgData name="Chunping Xu" userId="a5962ba47313b1f5" providerId="LiveId" clId="{02ACD27E-F551-4EAB-9614-30BB9074A1D1}" dt="2021-10-16T06:09:39.273" v="1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209918453" sldId="1326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913375710" sldId="1333"/>
        </pc:sldMkLst>
      </pc:sldChg>
      <pc:sldChg chg="del">
        <pc:chgData name="Chunping Xu" userId="a5962ba47313b1f5" providerId="LiveId" clId="{02ACD27E-F551-4EAB-9614-30BB9074A1D1}" dt="2021-10-16T05:58:13.558" v="16" actId="47"/>
        <pc:sldMkLst>
          <pc:docMk/>
          <pc:sldMk cId="2270591582" sldId="1334"/>
        </pc:sldMkLst>
      </pc:sldChg>
      <pc:sldChg chg="modSp mod">
        <pc:chgData name="Chunping Xu" userId="a5962ba47313b1f5" providerId="LiveId" clId="{02ACD27E-F551-4EAB-9614-30BB9074A1D1}" dt="2021-10-16T06:03:51.588" v="66" actId="20577"/>
        <pc:sldMkLst>
          <pc:docMk/>
          <pc:sldMk cId="4280672741" sldId="1335"/>
        </pc:sldMkLst>
        <pc:spChg chg="mod">
          <ac:chgData name="Chunping Xu" userId="a5962ba47313b1f5" providerId="LiveId" clId="{02ACD27E-F551-4EAB-9614-30BB9074A1D1}" dt="2021-10-16T06:03:51.588" v="66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02ACD27E-F551-4EAB-9614-30BB9074A1D1}" dt="2021-10-16T06:05:31.230" v="83"/>
        <pc:sldMkLst>
          <pc:docMk/>
          <pc:sldMk cId="1152036601" sldId="1336"/>
        </pc:sldMkLst>
        <pc:spChg chg="mod">
          <ac:chgData name="Chunping Xu" userId="a5962ba47313b1f5" providerId="LiveId" clId="{02ACD27E-F551-4EAB-9614-30BB9074A1D1}" dt="2021-10-16T06:05:31.230" v="8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">
        <pc:chgData name="Chunping Xu" userId="a5962ba47313b1f5" providerId="LiveId" clId="{02ACD27E-F551-4EAB-9614-30BB9074A1D1}" dt="2021-10-16T06:06:21.070" v="95" actId="6549"/>
        <pc:sldMkLst>
          <pc:docMk/>
          <pc:sldMk cId="3410323660" sldId="1337"/>
        </pc:sldMkLst>
        <pc:spChg chg="mod">
          <ac:chgData name="Chunping Xu" userId="a5962ba47313b1f5" providerId="LiveId" clId="{02ACD27E-F551-4EAB-9614-30BB9074A1D1}" dt="2021-10-16T06:06:21.070" v="95" actId="6549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02ACD27E-F551-4EAB-9614-30BB9074A1D1}" dt="2021-10-16T06:11:55.358" v="131"/>
        <pc:sldMkLst>
          <pc:docMk/>
          <pc:sldMk cId="3256105426" sldId="1338"/>
        </pc:sldMkLst>
        <pc:spChg chg="mod">
          <ac:chgData name="Chunping Xu" userId="a5962ba47313b1f5" providerId="LiveId" clId="{02ACD27E-F551-4EAB-9614-30BB9074A1D1}" dt="2021-10-16T06:06:37.259" v="100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02ACD27E-F551-4EAB-9614-30BB9074A1D1}" dt="2021-10-16T06:03:15.777" v="52"/>
        <pc:sldMkLst>
          <pc:docMk/>
          <pc:sldMk cId="1868732476" sldId="1339"/>
        </pc:sldMkLst>
        <pc:spChg chg="mod">
          <ac:chgData name="Chunping Xu" userId="a5962ba47313b1f5" providerId="LiveId" clId="{02ACD27E-F551-4EAB-9614-30BB9074A1D1}" dt="2021-10-16T06:03:15.777" v="52"/>
          <ac:spMkLst>
            <pc:docMk/>
            <pc:sldMk cId="1868732476" sldId="1339"/>
            <ac:spMk id="441" creationId="{00000000-0000-0000-0000-000000000000}"/>
          </ac:spMkLst>
        </pc:spChg>
      </pc:sldChg>
      <pc:sldChg chg="del">
        <pc:chgData name="Chunping Xu" userId="a5962ba47313b1f5" providerId="LiveId" clId="{02ACD27E-F551-4EAB-9614-30BB9074A1D1}" dt="2021-10-16T06:01:29.887" v="39" actId="47"/>
        <pc:sldMkLst>
          <pc:docMk/>
          <pc:sldMk cId="1924304342" sldId="1339"/>
        </pc:sldMkLst>
      </pc:sldChg>
      <pc:sldChg chg="modSp add mod">
        <pc:chgData name="Chunping Xu" userId="a5962ba47313b1f5" providerId="LiveId" clId="{02ACD27E-F551-4EAB-9614-30BB9074A1D1}" dt="2021-10-16T06:05:49.853" v="90"/>
        <pc:sldMkLst>
          <pc:docMk/>
          <pc:sldMk cId="196727536" sldId="1340"/>
        </pc:sldMkLst>
        <pc:spChg chg="mod">
          <ac:chgData name="Chunping Xu" userId="a5962ba47313b1f5" providerId="LiveId" clId="{02ACD27E-F551-4EAB-9614-30BB9074A1D1}" dt="2021-10-16T06:05:49.853" v="90"/>
          <ac:spMkLst>
            <pc:docMk/>
            <pc:sldMk cId="196727536" sldId="1340"/>
            <ac:spMk id="441" creationId="{00000000-0000-0000-0000-000000000000}"/>
          </ac:spMkLst>
        </pc:spChg>
      </pc:sldChg>
      <pc:sldChg chg="add del">
        <pc:chgData name="Chunping Xu" userId="a5962ba47313b1f5" providerId="LiveId" clId="{02ACD27E-F551-4EAB-9614-30BB9074A1D1}" dt="2021-10-16T05:59:09.901" v="20" actId="47"/>
        <pc:sldMkLst>
          <pc:docMk/>
          <pc:sldMk cId="2508743690" sldId="1340"/>
        </pc:sldMkLst>
      </pc:sldChg>
    </pc:docChg>
  </pc:docChgLst>
  <pc:docChgLst>
    <pc:chgData name="Chunping Xu" userId="a5962ba47313b1f5" providerId="LiveId" clId="{CAB07FA2-811D-4624-BFC0-EAE0BF0FD68D}"/>
    <pc:docChg chg="undo redo custSel addSld delSld modSld">
      <pc:chgData name="Chunping Xu" userId="a5962ba47313b1f5" providerId="LiveId" clId="{CAB07FA2-811D-4624-BFC0-EAE0BF0FD68D}" dt="2021-09-25T17:51:48.442" v="446" actId="692"/>
      <pc:docMkLst>
        <pc:docMk/>
      </pc:docMkLst>
      <pc:sldChg chg="modSp mod">
        <pc:chgData name="Chunping Xu" userId="a5962ba47313b1f5" providerId="LiveId" clId="{CAB07FA2-811D-4624-BFC0-EAE0BF0FD68D}" dt="2021-09-17T22:38:07.337" v="239" actId="20577"/>
        <pc:sldMkLst>
          <pc:docMk/>
          <pc:sldMk cId="2574250617" sldId="835"/>
        </pc:sldMkLst>
        <pc:spChg chg="mod">
          <ac:chgData name="Chunping Xu" userId="a5962ba47313b1f5" providerId="LiveId" clId="{CAB07FA2-811D-4624-BFC0-EAE0BF0FD68D}" dt="2021-09-17T22:38:07.337" v="239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5:08.127" v="296"/>
        <pc:sldMkLst>
          <pc:docMk/>
          <pc:sldMk cId="96890483" sldId="845"/>
        </pc:sldMkLst>
        <pc:spChg chg="mod">
          <ac:chgData name="Chunping Xu" userId="a5962ba47313b1f5" providerId="LiveId" clId="{CAB07FA2-811D-4624-BFC0-EAE0BF0FD68D}" dt="2021-09-17T22:45:08.127" v="296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0:55.896" v="257" actId="948"/>
        <pc:sldMkLst>
          <pc:docMk/>
          <pc:sldMk cId="2814175321" sldId="852"/>
        </pc:sldMkLst>
        <pc:spChg chg="mod">
          <ac:chgData name="Chunping Xu" userId="a5962ba47313b1f5" providerId="LiveId" clId="{CAB07FA2-811D-4624-BFC0-EAE0BF0FD68D}" dt="2021-09-17T22:40:55.896" v="257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42:51.962" v="266" actId="20577"/>
        <pc:sldMkLst>
          <pc:docMk/>
          <pc:sldMk cId="3201041591" sldId="1003"/>
        </pc:sldMkLst>
        <pc:spChg chg="mod">
          <ac:chgData name="Chunping Xu" userId="a5962ba47313b1f5" providerId="LiveId" clId="{CAB07FA2-811D-4624-BFC0-EAE0BF0FD68D}" dt="2021-09-17T22:42:51.962" v="266" actId="20577"/>
          <ac:spMkLst>
            <pc:docMk/>
            <pc:sldMk cId="3201041591" sldId="100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4179688679" sldId="1271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3833477386" sldId="1272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333981638" sldId="1273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223857069" sldId="1274"/>
        </pc:sldMkLst>
      </pc:sldChg>
      <pc:sldChg chg="del">
        <pc:chgData name="Chunping Xu" userId="a5962ba47313b1f5" providerId="LiveId" clId="{CAB07FA2-811D-4624-BFC0-EAE0BF0FD68D}" dt="2021-09-17T22:41:18.250" v="259" actId="47"/>
        <pc:sldMkLst>
          <pc:docMk/>
          <pc:sldMk cId="2768815776" sldId="1275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752994545" sldId="1288"/>
        </pc:sldMkLst>
      </pc:sldChg>
      <pc:sldChg chg="del">
        <pc:chgData name="Chunping Xu" userId="a5962ba47313b1f5" providerId="LiveId" clId="{CAB07FA2-811D-4624-BFC0-EAE0BF0FD68D}" dt="2021-09-17T22:45:15.428" v="297" actId="47"/>
        <pc:sldMkLst>
          <pc:docMk/>
          <pc:sldMk cId="3189799616" sldId="128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854580578" sldId="1295"/>
        </pc:sldMkLst>
      </pc:sldChg>
      <pc:sldChg chg="modSp modAnim">
        <pc:chgData name="Chunping Xu" userId="a5962ba47313b1f5" providerId="LiveId" clId="{CAB07FA2-811D-4624-BFC0-EAE0BF0FD68D}" dt="2021-09-17T23:21:31.852" v="423"/>
        <pc:sldMkLst>
          <pc:docMk/>
          <pc:sldMk cId="2833152927" sldId="1299"/>
        </pc:sldMkLst>
        <pc:spChg chg="mod">
          <ac:chgData name="Chunping Xu" userId="a5962ba47313b1f5" providerId="LiveId" clId="{CAB07FA2-811D-4624-BFC0-EAE0BF0FD68D}" dt="2021-09-17T23:21:16.197" v="421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2:59:35.002" v="321"/>
        <pc:sldMkLst>
          <pc:docMk/>
          <pc:sldMk cId="785890000" sldId="1300"/>
        </pc:sldMkLst>
        <pc:spChg chg="mod">
          <ac:chgData name="Chunping Xu" userId="a5962ba47313b1f5" providerId="LiveId" clId="{CAB07FA2-811D-4624-BFC0-EAE0BF0FD68D}" dt="2021-09-17T22:59:35.002" v="321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1:55.938" v="425"/>
        <pc:sldMkLst>
          <pc:docMk/>
          <pc:sldMk cId="3947103094" sldId="1301"/>
        </pc:sldMkLst>
        <pc:spChg chg="mod">
          <ac:chgData name="Chunping Xu" userId="a5962ba47313b1f5" providerId="LiveId" clId="{CAB07FA2-811D-4624-BFC0-EAE0BF0FD68D}" dt="2021-09-17T23:01:30.108" v="340" actId="25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02:12.477" v="345" actId="20577"/>
        <pc:sldMkLst>
          <pc:docMk/>
          <pc:sldMk cId="3674616564" sldId="1302"/>
        </pc:sldMkLst>
        <pc:spChg chg="mod">
          <ac:chgData name="Chunping Xu" userId="a5962ba47313b1f5" providerId="LiveId" clId="{CAB07FA2-811D-4624-BFC0-EAE0BF0FD68D}" dt="2021-09-17T23:02:12.477" v="345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22:10.063" v="426" actId="47"/>
        <pc:sldMkLst>
          <pc:docMk/>
          <pc:sldMk cId="224237099" sldId="1303"/>
        </pc:sldMkLst>
      </pc:sldChg>
      <pc:sldChg chg="modSp modAnim">
        <pc:chgData name="Chunping Xu" userId="a5962ba47313b1f5" providerId="LiveId" clId="{CAB07FA2-811D-4624-BFC0-EAE0BF0FD68D}" dt="2021-09-17T23:03:24.475" v="357" actId="20577"/>
        <pc:sldMkLst>
          <pc:docMk/>
          <pc:sldMk cId="16191463" sldId="1304"/>
        </pc:sldMkLst>
        <pc:spChg chg="mod">
          <ac:chgData name="Chunping Xu" userId="a5962ba47313b1f5" providerId="LiveId" clId="{CAB07FA2-811D-4624-BFC0-EAE0BF0FD68D}" dt="2021-09-17T23:03:24.475" v="357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03:58.237" v="359" actId="47"/>
        <pc:sldMkLst>
          <pc:docMk/>
          <pc:sldMk cId="706137228" sldId="1305"/>
        </pc:sldMkLst>
      </pc:sldChg>
      <pc:sldChg chg="del">
        <pc:chgData name="Chunping Xu" userId="a5962ba47313b1f5" providerId="LiveId" clId="{CAB07FA2-811D-4624-BFC0-EAE0BF0FD68D}" dt="2021-09-17T23:04:23.968" v="365" actId="47"/>
        <pc:sldMkLst>
          <pc:docMk/>
          <pc:sldMk cId="1675344629" sldId="1306"/>
        </pc:sldMkLst>
      </pc:sldChg>
      <pc:sldChg chg="modSp mod">
        <pc:chgData name="Chunping Xu" userId="a5962ba47313b1f5" providerId="LiveId" clId="{CAB07FA2-811D-4624-BFC0-EAE0BF0FD68D}" dt="2021-09-17T23:05:25.245" v="368"/>
        <pc:sldMkLst>
          <pc:docMk/>
          <pc:sldMk cId="4102329500" sldId="1307"/>
        </pc:sldMkLst>
        <pc:spChg chg="mod">
          <ac:chgData name="Chunping Xu" userId="a5962ba47313b1f5" providerId="LiveId" clId="{CAB07FA2-811D-4624-BFC0-EAE0BF0FD68D}" dt="2021-09-17T23:05:25.245" v="368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1:42.089" v="395" actId="6549"/>
        <pc:sldMkLst>
          <pc:docMk/>
          <pc:sldMk cId="1817165508" sldId="1308"/>
        </pc:sldMkLst>
        <pc:spChg chg="mod">
          <ac:chgData name="Chunping Xu" userId="a5962ba47313b1f5" providerId="LiveId" clId="{CAB07FA2-811D-4624-BFC0-EAE0BF0FD68D}" dt="2021-09-17T23:11:42.089" v="395" actId="6549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CAB07FA2-811D-4624-BFC0-EAE0BF0FD68D}" dt="2021-09-17T23:22:37.756" v="427"/>
        <pc:sldMkLst>
          <pc:docMk/>
          <pc:sldMk cId="138322238" sldId="1309"/>
        </pc:sldMkLst>
        <pc:spChg chg="mod">
          <ac:chgData name="Chunping Xu" userId="a5962ba47313b1f5" providerId="LiveId" clId="{CAB07FA2-811D-4624-BFC0-EAE0BF0FD68D}" dt="2021-09-17T23:13:34.385" v="406" actId="6549"/>
          <ac:spMkLst>
            <pc:docMk/>
            <pc:sldMk cId="138322238" sldId="1309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CAB07FA2-811D-4624-BFC0-EAE0BF0FD68D}" dt="2021-09-17T23:17:11.622" v="409"/>
        <pc:sldMkLst>
          <pc:docMk/>
          <pc:sldMk cId="2791527621" sldId="1310"/>
        </pc:sldMkLst>
        <pc:spChg chg="mod">
          <ac:chgData name="Chunping Xu" userId="a5962ba47313b1f5" providerId="LiveId" clId="{CAB07FA2-811D-4624-BFC0-EAE0BF0FD68D}" dt="2021-09-17T23:17:11.622" v="409"/>
          <ac:spMkLst>
            <pc:docMk/>
            <pc:sldMk cId="2791527621" sldId="1310"/>
            <ac:spMk id="441" creationId="{00000000-0000-0000-0000-000000000000}"/>
          </ac:spMkLst>
        </pc:spChg>
      </pc:sldChg>
      <pc:sldChg chg="modSp mod">
        <pc:chgData name="Chunping Xu" userId="a5962ba47313b1f5" providerId="LiveId" clId="{CAB07FA2-811D-4624-BFC0-EAE0BF0FD68D}" dt="2021-09-17T23:17:34.652" v="413" actId="20577"/>
        <pc:sldMkLst>
          <pc:docMk/>
          <pc:sldMk cId="1050716262" sldId="1311"/>
        </pc:sldMkLst>
        <pc:spChg chg="mod">
          <ac:chgData name="Chunping Xu" userId="a5962ba47313b1f5" providerId="LiveId" clId="{CAB07FA2-811D-4624-BFC0-EAE0BF0FD68D}" dt="2021-09-17T23:17:34.652" v="413" actId="20577"/>
          <ac:spMkLst>
            <pc:docMk/>
            <pc:sldMk cId="1050716262" sldId="1311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551342178" sldId="1312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619970168" sldId="1313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88052553" sldId="1314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599525680" sldId="1315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2321364205" sldId="1316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371478889" sldId="1317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4252520339" sldId="1318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3841013836" sldId="1319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385059995" sldId="1320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103977467" sldId="1321"/>
        </pc:sldMkLst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593726097" sldId="1322"/>
        </pc:sldMkLst>
      </pc:sldChg>
      <pc:sldChg chg="modSp mod modAnim">
        <pc:chgData name="Chunping Xu" userId="a5962ba47313b1f5" providerId="LiveId" clId="{CAB07FA2-811D-4624-BFC0-EAE0BF0FD68D}" dt="2021-09-17T23:22:55.085" v="428"/>
        <pc:sldMkLst>
          <pc:docMk/>
          <pc:sldMk cId="3270242960" sldId="1323"/>
        </pc:sldMkLst>
        <pc:spChg chg="mod">
          <ac:chgData name="Chunping Xu" userId="a5962ba47313b1f5" providerId="LiveId" clId="{CAB07FA2-811D-4624-BFC0-EAE0BF0FD68D}" dt="2021-09-17T23:18:34.012" v="418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CAB07FA2-811D-4624-BFC0-EAE0BF0FD68D}" dt="2021-09-17T23:17:59.880" v="414" actId="47"/>
        <pc:sldMkLst>
          <pc:docMk/>
          <pc:sldMk cId="1945479556" sldId="1324"/>
        </pc:sldMkLst>
      </pc:sldChg>
      <pc:sldChg chg="addSp delSp modSp new del mod">
        <pc:chgData name="Chunping Xu" userId="a5962ba47313b1f5" providerId="LiveId" clId="{CAB07FA2-811D-4624-BFC0-EAE0BF0FD68D}" dt="2021-09-17T22:36:43.530" v="233" actId="47"/>
        <pc:sldMkLst>
          <pc:docMk/>
          <pc:sldMk cId="372424731" sldId="1325"/>
        </pc:sldMkLst>
        <pc:spChg chg="del">
          <ac:chgData name="Chunping Xu" userId="a5962ba47313b1f5" providerId="LiveId" clId="{CAB07FA2-811D-4624-BFC0-EAE0BF0FD68D}" dt="2021-09-16T18:08:04.444" v="4" actId="21"/>
          <ac:spMkLst>
            <pc:docMk/>
            <pc:sldMk cId="372424731" sldId="1325"/>
            <ac:spMk id="2" creationId="{BEA5A32B-64BD-473F-BB3D-C36C1E363DE8}"/>
          </ac:spMkLst>
        </pc:spChg>
        <pc:spChg chg="del">
          <ac:chgData name="Chunping Xu" userId="a5962ba47313b1f5" providerId="LiveId" clId="{CAB07FA2-811D-4624-BFC0-EAE0BF0FD68D}" dt="2021-09-16T18:08:09.009" v="5" actId="21"/>
          <ac:spMkLst>
            <pc:docMk/>
            <pc:sldMk cId="372424731" sldId="1325"/>
            <ac:spMk id="3" creationId="{72F12C00-D5C3-4359-B9B3-9DE4F5ED374F}"/>
          </ac:spMkLst>
        </pc:spChg>
        <pc:picChg chg="add mod">
          <ac:chgData name="Chunping Xu" userId="a5962ba47313b1f5" providerId="LiveId" clId="{CAB07FA2-811D-4624-BFC0-EAE0BF0FD68D}" dt="2021-09-16T18:08:20.214" v="7" actId="14100"/>
          <ac:picMkLst>
            <pc:docMk/>
            <pc:sldMk cId="372424731" sldId="1325"/>
            <ac:picMk id="4" creationId="{1E0C76BD-BB6C-411A-A068-19390B7D7191}"/>
          </ac:picMkLst>
        </pc:picChg>
      </pc:sldChg>
      <pc:sldChg chg="addSp delSp modSp new mod setBg">
        <pc:chgData name="Chunping Xu" userId="a5962ba47313b1f5" providerId="LiveId" clId="{CAB07FA2-811D-4624-BFC0-EAE0BF0FD68D}" dt="2021-09-16T18:39:28.130" v="232" actId="20577"/>
        <pc:sldMkLst>
          <pc:docMk/>
          <pc:sldMk cId="1209918453" sldId="1326"/>
        </pc:sldMkLst>
        <pc:spChg chg="del">
          <ac:chgData name="Chunping Xu" userId="a5962ba47313b1f5" providerId="LiveId" clId="{CAB07FA2-811D-4624-BFC0-EAE0BF0FD68D}" dt="2021-09-16T18:11:45.086" v="10" actId="21"/>
          <ac:spMkLst>
            <pc:docMk/>
            <pc:sldMk cId="1209918453" sldId="1326"/>
            <ac:spMk id="2" creationId="{260FAAC1-4CCA-4FB5-A040-9553AA77BACC}"/>
          </ac:spMkLst>
        </pc:spChg>
        <pc:spChg chg="del">
          <ac:chgData name="Chunping Xu" userId="a5962ba47313b1f5" providerId="LiveId" clId="{CAB07FA2-811D-4624-BFC0-EAE0BF0FD68D}" dt="2021-09-16T18:11:40.135" v="9" actId="21"/>
          <ac:spMkLst>
            <pc:docMk/>
            <pc:sldMk cId="1209918453" sldId="1326"/>
            <ac:spMk id="3" creationId="{236A96C6-C147-45FE-975A-82683AB46041}"/>
          </ac:spMkLst>
        </pc:spChg>
        <pc:spChg chg="add mod">
          <ac:chgData name="Chunping Xu" userId="a5962ba47313b1f5" providerId="LiveId" clId="{CAB07FA2-811D-4624-BFC0-EAE0BF0FD68D}" dt="2021-09-16T18:27:44.293" v="45" actId="1076"/>
          <ac:spMkLst>
            <pc:docMk/>
            <pc:sldMk cId="1209918453" sldId="1326"/>
            <ac:spMk id="13" creationId="{15CC9576-F7D6-4F36-8E7C-5C76ACDF9B83}"/>
          </ac:spMkLst>
        </pc:spChg>
        <pc:spChg chg="add mod">
          <ac:chgData name="Chunping Xu" userId="a5962ba47313b1f5" providerId="LiveId" clId="{CAB07FA2-811D-4624-BFC0-EAE0BF0FD68D}" dt="2021-09-16T18:29:01.480" v="53" actId="1076"/>
          <ac:spMkLst>
            <pc:docMk/>
            <pc:sldMk cId="1209918453" sldId="1326"/>
            <ac:spMk id="14" creationId="{17F933BB-D9ED-490A-A21C-8FAC50E1ED5E}"/>
          </ac:spMkLst>
        </pc:spChg>
        <pc:spChg chg="add mod">
          <ac:chgData name="Chunping Xu" userId="a5962ba47313b1f5" providerId="LiveId" clId="{CAB07FA2-811D-4624-BFC0-EAE0BF0FD68D}" dt="2021-09-16T18:29:18.064" v="56" actId="1076"/>
          <ac:spMkLst>
            <pc:docMk/>
            <pc:sldMk cId="1209918453" sldId="1326"/>
            <ac:spMk id="15" creationId="{1E78A173-2054-42C1-A6DD-5F6BFD311749}"/>
          </ac:spMkLst>
        </pc:spChg>
        <pc:spChg chg="add mod">
          <ac:chgData name="Chunping Xu" userId="a5962ba47313b1f5" providerId="LiveId" clId="{CAB07FA2-811D-4624-BFC0-EAE0BF0FD68D}" dt="2021-09-16T18:29:30.858" v="57" actId="1076"/>
          <ac:spMkLst>
            <pc:docMk/>
            <pc:sldMk cId="1209918453" sldId="1326"/>
            <ac:spMk id="16" creationId="{F2DAA984-6624-4210-8835-F8DCEF44F0B0}"/>
          </ac:spMkLst>
        </pc:spChg>
        <pc:spChg chg="add mod">
          <ac:chgData name="Chunping Xu" userId="a5962ba47313b1f5" providerId="LiveId" clId="{CAB07FA2-811D-4624-BFC0-EAE0BF0FD68D}" dt="2021-09-16T18:38:46.601" v="197" actId="20577"/>
          <ac:spMkLst>
            <pc:docMk/>
            <pc:sldMk cId="1209918453" sldId="1326"/>
            <ac:spMk id="23" creationId="{082F1481-D576-449B-856B-FC61BB4614CC}"/>
          </ac:spMkLst>
        </pc:spChg>
        <pc:spChg chg="add mod">
          <ac:chgData name="Chunping Xu" userId="a5962ba47313b1f5" providerId="LiveId" clId="{CAB07FA2-811D-4624-BFC0-EAE0BF0FD68D}" dt="2021-09-16T18:36:58.305" v="120" actId="1076"/>
          <ac:spMkLst>
            <pc:docMk/>
            <pc:sldMk cId="1209918453" sldId="1326"/>
            <ac:spMk id="24" creationId="{E06F0F84-90A4-48A2-AD20-511B41054242}"/>
          </ac:spMkLst>
        </pc:spChg>
        <pc:spChg chg="add mod">
          <ac:chgData name="Chunping Xu" userId="a5962ba47313b1f5" providerId="LiveId" clId="{CAB07FA2-811D-4624-BFC0-EAE0BF0FD68D}" dt="2021-09-16T18:37:58.738" v="152" actId="20577"/>
          <ac:spMkLst>
            <pc:docMk/>
            <pc:sldMk cId="1209918453" sldId="1326"/>
            <ac:spMk id="25" creationId="{E3165E1B-108B-4655-9D4C-D19C23F86DD5}"/>
          </ac:spMkLst>
        </pc:spChg>
        <pc:spChg chg="add mod">
          <ac:chgData name="Chunping Xu" userId="a5962ba47313b1f5" providerId="LiveId" clId="{CAB07FA2-811D-4624-BFC0-EAE0BF0FD68D}" dt="2021-09-16T18:37:30.827" v="140" actId="20577"/>
          <ac:spMkLst>
            <pc:docMk/>
            <pc:sldMk cId="1209918453" sldId="1326"/>
            <ac:spMk id="26" creationId="{59D75E29-40BF-4A9C-9CCE-6A2FBB83DDA7}"/>
          </ac:spMkLst>
        </pc:spChg>
        <pc:spChg chg="add mod">
          <ac:chgData name="Chunping Xu" userId="a5962ba47313b1f5" providerId="LiveId" clId="{CAB07FA2-811D-4624-BFC0-EAE0BF0FD68D}" dt="2021-09-16T18:37:17.594" v="130" actId="20577"/>
          <ac:spMkLst>
            <pc:docMk/>
            <pc:sldMk cId="1209918453" sldId="1326"/>
            <ac:spMk id="27" creationId="{45BD6BEC-25E6-4E70-8981-7474C9EEDA9B}"/>
          </ac:spMkLst>
        </pc:spChg>
        <pc:spChg chg="add mod">
          <ac:chgData name="Chunping Xu" userId="a5962ba47313b1f5" providerId="LiveId" clId="{CAB07FA2-811D-4624-BFC0-EAE0BF0FD68D}" dt="2021-09-16T18:39:28.130" v="232" actId="20577"/>
          <ac:spMkLst>
            <pc:docMk/>
            <pc:sldMk cId="1209918453" sldId="1326"/>
            <ac:spMk id="28" creationId="{DC671896-1F2A-4E7A-896E-4D093FD1602E}"/>
          </ac:spMkLst>
        </pc:spChg>
        <pc:spChg chg="add mod">
          <ac:chgData name="Chunping Xu" userId="a5962ba47313b1f5" providerId="LiveId" clId="{CAB07FA2-811D-4624-BFC0-EAE0BF0FD68D}" dt="2021-09-16T18:39:08.950" v="213" actId="20577"/>
          <ac:spMkLst>
            <pc:docMk/>
            <pc:sldMk cId="1209918453" sldId="1326"/>
            <ac:spMk id="29" creationId="{74193B74-F6FE-4E65-8369-723217A6528A}"/>
          </ac:spMkLst>
        </pc:spChg>
        <pc:spChg chg="add mod">
          <ac:chgData name="Chunping Xu" userId="a5962ba47313b1f5" providerId="LiveId" clId="{CAB07FA2-811D-4624-BFC0-EAE0BF0FD68D}" dt="2021-09-16T18:38:27.010" v="176" actId="20577"/>
          <ac:spMkLst>
            <pc:docMk/>
            <pc:sldMk cId="1209918453" sldId="1326"/>
            <ac:spMk id="30" creationId="{E7554786-AEAB-4B82-BB0F-F5C6FCEE21C9}"/>
          </ac:spMkLst>
        </pc:spChg>
        <pc:cxnChg chg="add mod">
          <ac:chgData name="Chunping Xu" userId="a5962ba47313b1f5" providerId="LiveId" clId="{CAB07FA2-811D-4624-BFC0-EAE0BF0FD68D}" dt="2021-09-16T18:29:05.775" v="55" actId="1076"/>
          <ac:cxnSpMkLst>
            <pc:docMk/>
            <pc:sldMk cId="1209918453" sldId="1326"/>
            <ac:cxnSpMk id="5" creationId="{8C47D62E-C602-4EF1-9BA8-CDC9EA3552CF}"/>
          </ac:cxnSpMkLst>
        </pc:cxnChg>
        <pc:cxnChg chg="add mod">
          <ac:chgData name="Chunping Xu" userId="a5962ba47313b1f5" providerId="LiveId" clId="{CAB07FA2-811D-4624-BFC0-EAE0BF0FD68D}" dt="2021-09-16T18:25:45.497" v="35" actId="208"/>
          <ac:cxnSpMkLst>
            <pc:docMk/>
            <pc:sldMk cId="1209918453" sldId="1326"/>
            <ac:cxnSpMk id="7" creationId="{2B08EB39-AB62-445F-B26F-ABAA94FF41BD}"/>
          </ac:cxnSpMkLst>
        </pc:cxnChg>
        <pc:cxnChg chg="add mod">
          <ac:chgData name="Chunping Xu" userId="a5962ba47313b1f5" providerId="LiveId" clId="{CAB07FA2-811D-4624-BFC0-EAE0BF0FD68D}" dt="2021-09-16T18:26:27.301" v="38" actId="1076"/>
          <ac:cxnSpMkLst>
            <pc:docMk/>
            <pc:sldMk cId="1209918453" sldId="1326"/>
            <ac:cxnSpMk id="11" creationId="{72E489DB-8DA8-4251-A6E6-B0668A83D27E}"/>
          </ac:cxnSpMkLst>
        </pc:cxnChg>
        <pc:cxnChg chg="add mod">
          <ac:chgData name="Chunping Xu" userId="a5962ba47313b1f5" providerId="LiveId" clId="{CAB07FA2-811D-4624-BFC0-EAE0BF0FD68D}" dt="2021-09-16T18:26:35.374" v="39" actId="1076"/>
          <ac:cxnSpMkLst>
            <pc:docMk/>
            <pc:sldMk cId="1209918453" sldId="1326"/>
            <ac:cxnSpMk id="12" creationId="{56B78BB0-A578-4821-A752-A974BF259265}"/>
          </ac:cxnSpMkLst>
        </pc:cxnChg>
        <pc:cxnChg chg="add mod">
          <ac:chgData name="Chunping Xu" userId="a5962ba47313b1f5" providerId="LiveId" clId="{CAB07FA2-811D-4624-BFC0-EAE0BF0FD68D}" dt="2021-09-16T18:28:32.192" v="52" actId="692"/>
          <ac:cxnSpMkLst>
            <pc:docMk/>
            <pc:sldMk cId="1209918453" sldId="1326"/>
            <ac:cxnSpMk id="18" creationId="{94866167-8E91-4D07-A764-78A8A0BCA87D}"/>
          </ac:cxnSpMkLst>
        </pc:cxnChg>
        <pc:cxnChg chg="add mod">
          <ac:chgData name="Chunping Xu" userId="a5962ba47313b1f5" providerId="LiveId" clId="{CAB07FA2-811D-4624-BFC0-EAE0BF0FD68D}" dt="2021-09-16T18:31:26.899" v="75" actId="692"/>
          <ac:cxnSpMkLst>
            <pc:docMk/>
            <pc:sldMk cId="1209918453" sldId="1326"/>
            <ac:cxnSpMk id="21" creationId="{721D662C-D901-49F6-903F-0BDD09E9D64B}"/>
          </ac:cxnSpMkLst>
        </pc:cxnChg>
      </pc:sldChg>
      <pc:sldChg chg="modSp add mod">
        <pc:chgData name="Chunping Xu" userId="a5962ba47313b1f5" providerId="LiveId" clId="{CAB07FA2-811D-4624-BFC0-EAE0BF0FD68D}" dt="2021-09-17T22:42:10.195" v="265"/>
        <pc:sldMkLst>
          <pc:docMk/>
          <pc:sldMk cId="1128815147" sldId="1327"/>
        </pc:sldMkLst>
        <pc:spChg chg="mod">
          <ac:chgData name="Chunping Xu" userId="a5962ba47313b1f5" providerId="LiveId" clId="{CAB07FA2-811D-4624-BFC0-EAE0BF0FD68D}" dt="2021-09-17T22:42:10.195" v="265"/>
          <ac:spMkLst>
            <pc:docMk/>
            <pc:sldMk cId="1128815147" sldId="13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3:05.307" v="271"/>
        <pc:sldMkLst>
          <pc:docMk/>
          <pc:sldMk cId="1438531592" sldId="1328"/>
        </pc:sldMkLst>
        <pc:spChg chg="mod">
          <ac:chgData name="Chunping Xu" userId="a5962ba47313b1f5" providerId="LiveId" clId="{CAB07FA2-811D-4624-BFC0-EAE0BF0FD68D}" dt="2021-09-17T22:43:05.307" v="271"/>
          <ac:spMkLst>
            <pc:docMk/>
            <pc:sldMk cId="1438531592" sldId="132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1.242" v="280" actId="20577"/>
        <pc:sldMkLst>
          <pc:docMk/>
          <pc:sldMk cId="2226018322" sldId="1329"/>
        </pc:sldMkLst>
        <pc:spChg chg="mod">
          <ac:chgData name="Chunping Xu" userId="a5962ba47313b1f5" providerId="LiveId" clId="{CAB07FA2-811D-4624-BFC0-EAE0BF0FD68D}" dt="2021-09-17T22:44:01.242" v="280" actId="20577"/>
          <ac:spMkLst>
            <pc:docMk/>
            <pc:sldMk cId="2226018322" sldId="132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09.067" v="283"/>
        <pc:sldMkLst>
          <pc:docMk/>
          <pc:sldMk cId="2069589732" sldId="1330"/>
        </pc:sldMkLst>
        <pc:spChg chg="mod">
          <ac:chgData name="Chunping Xu" userId="a5962ba47313b1f5" providerId="LiveId" clId="{CAB07FA2-811D-4624-BFC0-EAE0BF0FD68D}" dt="2021-09-17T22:44:09.067" v="283"/>
          <ac:spMkLst>
            <pc:docMk/>
            <pc:sldMk cId="2069589732" sldId="13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23.699" v="288"/>
        <pc:sldMkLst>
          <pc:docMk/>
          <pc:sldMk cId="2871736818" sldId="1331"/>
        </pc:sldMkLst>
        <pc:spChg chg="mod">
          <ac:chgData name="Chunping Xu" userId="a5962ba47313b1f5" providerId="LiveId" clId="{CAB07FA2-811D-4624-BFC0-EAE0BF0FD68D}" dt="2021-09-17T22:44:23.699" v="288"/>
          <ac:spMkLst>
            <pc:docMk/>
            <pc:sldMk cId="2871736818" sldId="13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4:36.867" v="291"/>
        <pc:sldMkLst>
          <pc:docMk/>
          <pc:sldMk cId="538701290" sldId="1332"/>
        </pc:sldMkLst>
        <pc:spChg chg="mod">
          <ac:chgData name="Chunping Xu" userId="a5962ba47313b1f5" providerId="LiveId" clId="{CAB07FA2-811D-4624-BFC0-EAE0BF0FD68D}" dt="2021-09-17T22:44:36.867" v="291"/>
          <ac:spMkLst>
            <pc:docMk/>
            <pc:sldMk cId="538701290" sldId="133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2:47:14.471" v="311" actId="255"/>
        <pc:sldMkLst>
          <pc:docMk/>
          <pc:sldMk cId="913375710" sldId="1333"/>
        </pc:sldMkLst>
        <pc:spChg chg="mod">
          <ac:chgData name="Chunping Xu" userId="a5962ba47313b1f5" providerId="LiveId" clId="{CAB07FA2-811D-4624-BFC0-EAE0BF0FD68D}" dt="2021-09-17T22:47:14.471" v="311" actId="255"/>
          <ac:spMkLst>
            <pc:docMk/>
            <pc:sldMk cId="913375710" sldId="1333"/>
            <ac:spMk id="441" creationId="{00000000-0000-0000-0000-000000000000}"/>
          </ac:spMkLst>
        </pc:spChg>
      </pc:sldChg>
      <pc:sldChg chg="addSp delSp modSp new mod setBg setClrOvrMap">
        <pc:chgData name="Chunping Xu" userId="a5962ba47313b1f5" providerId="LiveId" clId="{CAB07FA2-811D-4624-BFC0-EAE0BF0FD68D}" dt="2021-09-17T22:58:15.770" v="318" actId="14100"/>
        <pc:sldMkLst>
          <pc:docMk/>
          <pc:sldMk cId="2270591582" sldId="1334"/>
        </pc:sldMkLst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2" creationId="{C34C736F-4CB7-48EA-9CDC-F1E251DAD57E}"/>
          </ac:spMkLst>
        </pc:spChg>
        <pc:spChg chg="mo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3" creationId="{2779E2B0-9AAE-4E02-AF10-D8E3D7E100BE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8" creationId="{1C3D9BD5-A493-4B97-963D-60135D533822}"/>
          </ac:spMkLst>
        </pc:spChg>
        <pc:spChg chg="add">
          <ac:chgData name="Chunping Xu" userId="a5962ba47313b1f5" providerId="LiveId" clId="{CAB07FA2-811D-4624-BFC0-EAE0BF0FD68D}" dt="2021-09-17T22:57:58.672" v="315" actId="26606"/>
          <ac:spMkLst>
            <pc:docMk/>
            <pc:sldMk cId="2270591582" sldId="1334"/>
            <ac:spMk id="10" creationId="{1F759AF4-E342-4E60-8A32-C44A328F2F42}"/>
          </ac:spMkLst>
        </pc:spChg>
        <pc:picChg chg="add del">
          <ac:chgData name="Chunping Xu" userId="a5962ba47313b1f5" providerId="LiveId" clId="{CAB07FA2-811D-4624-BFC0-EAE0BF0FD68D}" dt="2021-09-17T22:50:20.721" v="314"/>
          <ac:picMkLst>
            <pc:docMk/>
            <pc:sldMk cId="2270591582" sldId="1334"/>
            <ac:picMk id="4" creationId="{4BB2C9D6-9BAD-4E67-A8FB-30B86E8AAAAF}"/>
          </ac:picMkLst>
        </pc:picChg>
        <pc:picChg chg="add mod">
          <ac:chgData name="Chunping Xu" userId="a5962ba47313b1f5" providerId="LiveId" clId="{CAB07FA2-811D-4624-BFC0-EAE0BF0FD68D}" dt="2021-09-17T22:58:15.770" v="318" actId="14100"/>
          <ac:picMkLst>
            <pc:docMk/>
            <pc:sldMk cId="2270591582" sldId="1334"/>
            <ac:picMk id="5" creationId="{4B6D5479-BD2E-4671-9983-C3F4A45B8508}"/>
          </ac:picMkLst>
        </pc:picChg>
        <pc:cxnChg chg="add">
          <ac:chgData name="Chunping Xu" userId="a5962ba47313b1f5" providerId="LiveId" clId="{CAB07FA2-811D-4624-BFC0-EAE0BF0FD68D}" dt="2021-09-17T22:57:58.672" v="315" actId="26606"/>
          <ac:cxnSpMkLst>
            <pc:docMk/>
            <pc:sldMk cId="2270591582" sldId="1334"/>
            <ac:cxnSpMk id="12" creationId="{A49B2805-6469-407A-A68A-BB85AC8A8596}"/>
          </ac:cxnSpMkLst>
        </pc:cxnChg>
      </pc:sldChg>
      <pc:sldChg chg="modSp add mod">
        <pc:chgData name="Chunping Xu" userId="a5962ba47313b1f5" providerId="LiveId" clId="{CAB07FA2-811D-4624-BFC0-EAE0BF0FD68D}" dt="2021-09-17T23:04:20.928" v="364"/>
        <pc:sldMkLst>
          <pc:docMk/>
          <pc:sldMk cId="4280672741" sldId="1335"/>
        </pc:sldMkLst>
        <pc:spChg chg="mod">
          <ac:chgData name="Chunping Xu" userId="a5962ba47313b1f5" providerId="LiveId" clId="{CAB07FA2-811D-4624-BFC0-EAE0BF0FD68D}" dt="2021-09-17T23:04:20.928" v="364"/>
          <ac:spMkLst>
            <pc:docMk/>
            <pc:sldMk cId="4280672741" sldId="1335"/>
            <ac:spMk id="441" creationId="{00000000-0000-0000-0000-000000000000}"/>
          </ac:spMkLst>
        </pc:spChg>
      </pc:sldChg>
      <pc:sldChg chg="add">
        <pc:chgData name="Chunping Xu" userId="a5962ba47313b1f5" providerId="LiveId" clId="{CAB07FA2-811D-4624-BFC0-EAE0BF0FD68D}" dt="2021-09-17T23:09:22.659" v="380"/>
        <pc:sldMkLst>
          <pc:docMk/>
          <pc:sldMk cId="1152036601" sldId="1336"/>
        </pc:sldMkLst>
      </pc:sldChg>
      <pc:sldChg chg="modSp add mod">
        <pc:chgData name="Chunping Xu" userId="a5962ba47313b1f5" providerId="LiveId" clId="{CAB07FA2-811D-4624-BFC0-EAE0BF0FD68D}" dt="2021-09-17T23:10:07.637" v="387" actId="20577"/>
        <pc:sldMkLst>
          <pc:docMk/>
          <pc:sldMk cId="3410323660" sldId="1337"/>
        </pc:sldMkLst>
        <pc:spChg chg="mod">
          <ac:chgData name="Chunping Xu" userId="a5962ba47313b1f5" providerId="LiveId" clId="{CAB07FA2-811D-4624-BFC0-EAE0BF0FD68D}" dt="2021-09-17T23:10:07.637" v="387" actId="20577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CAB07FA2-811D-4624-BFC0-EAE0BF0FD68D}" dt="2021-09-17T23:10:51.999" v="393"/>
        <pc:sldMkLst>
          <pc:docMk/>
          <pc:sldMk cId="3256105426" sldId="1338"/>
        </pc:sldMkLst>
        <pc:spChg chg="mod">
          <ac:chgData name="Chunping Xu" userId="a5962ba47313b1f5" providerId="LiveId" clId="{CAB07FA2-811D-4624-BFC0-EAE0BF0FD68D}" dt="2021-09-17T23:10:51.999" v="393"/>
          <ac:spMkLst>
            <pc:docMk/>
            <pc:sldMk cId="3256105426" sldId="1338"/>
            <ac:spMk id="441" creationId="{00000000-0000-0000-0000-000000000000}"/>
          </ac:spMkLst>
        </pc:spChg>
      </pc:sldChg>
      <pc:sldChg chg="addSp delSp modSp add mod">
        <pc:chgData name="Chunping Xu" userId="a5962ba47313b1f5" providerId="LiveId" clId="{CAB07FA2-811D-4624-BFC0-EAE0BF0FD68D}" dt="2021-09-25T17:51:48.442" v="446" actId="692"/>
        <pc:sldMkLst>
          <pc:docMk/>
          <pc:sldMk cId="1924304342" sldId="1339"/>
        </pc:sldMkLst>
        <pc:spChg chg="add mod">
          <ac:chgData name="Chunping Xu" userId="a5962ba47313b1f5" providerId="LiveId" clId="{CAB07FA2-811D-4624-BFC0-EAE0BF0FD68D}" dt="2021-09-25T17:51:48.442" v="446" actId="692"/>
          <ac:spMkLst>
            <pc:docMk/>
            <pc:sldMk cId="1924304342" sldId="1339"/>
            <ac:spMk id="2" creationId="{1CEB938E-A1EE-438F-A47C-A642246E2B19}"/>
          </ac:spMkLst>
        </pc:spChg>
        <pc:spChg chg="mod">
          <ac:chgData name="Chunping Xu" userId="a5962ba47313b1f5" providerId="LiveId" clId="{CAB07FA2-811D-4624-BFC0-EAE0BF0FD68D}" dt="2021-09-25T17:50:57.623" v="437" actId="1076"/>
          <ac:spMkLst>
            <pc:docMk/>
            <pc:sldMk cId="1924304342" sldId="1339"/>
            <ac:spMk id="14" creationId="{17F933BB-D9ED-490A-A21C-8FAC50E1ED5E}"/>
          </ac:spMkLst>
        </pc:spChg>
        <pc:spChg chg="del">
          <ac:chgData name="Chunping Xu" userId="a5962ba47313b1f5" providerId="LiveId" clId="{CAB07FA2-811D-4624-BFC0-EAE0BF0FD68D}" dt="2021-09-25T17:49:01.943" v="432" actId="478"/>
          <ac:spMkLst>
            <pc:docMk/>
            <pc:sldMk cId="1924304342" sldId="1339"/>
            <ac:spMk id="16" creationId="{F2DAA984-6624-4210-8835-F8DCEF44F0B0}"/>
          </ac:spMkLst>
        </pc:spChg>
        <pc:spChg chg="del mod">
          <ac:chgData name="Chunping Xu" userId="a5962ba47313b1f5" providerId="LiveId" clId="{CAB07FA2-811D-4624-BFC0-EAE0BF0FD68D}" dt="2021-09-25T17:48:59.302" v="431" actId="478"/>
          <ac:spMkLst>
            <pc:docMk/>
            <pc:sldMk cId="1924304342" sldId="1339"/>
            <ac:spMk id="25" creationId="{E3165E1B-108B-4655-9D4C-D19C23F86DD5}"/>
          </ac:spMkLst>
        </pc:spChg>
        <pc:cxnChg chg="del mod">
          <ac:chgData name="Chunping Xu" userId="a5962ba47313b1f5" providerId="LiveId" clId="{CAB07FA2-811D-4624-BFC0-EAE0BF0FD68D}" dt="2021-09-25T17:49:12.409" v="434" actId="478"/>
          <ac:cxnSpMkLst>
            <pc:docMk/>
            <pc:sldMk cId="1924304342" sldId="1339"/>
            <ac:cxnSpMk id="18" creationId="{94866167-8E91-4D07-A764-78A8A0BCA87D}"/>
          </ac:cxnSpMkLst>
        </pc:cxnChg>
        <pc:cxnChg chg="del">
          <ac:chgData name="Chunping Xu" userId="a5962ba47313b1f5" providerId="LiveId" clId="{CAB07FA2-811D-4624-BFC0-EAE0BF0FD68D}" dt="2021-09-25T17:49:03.474" v="433" actId="478"/>
          <ac:cxnSpMkLst>
            <pc:docMk/>
            <pc:sldMk cId="1924304342" sldId="1339"/>
            <ac:cxnSpMk id="21" creationId="{721D662C-D901-49F6-903F-0BDD09E9D64B}"/>
          </ac:cxnSpMkLst>
        </pc:cxnChg>
      </pc:sldChg>
    </pc:docChg>
  </pc:docChgLst>
  <pc:docChgLst>
    <pc:chgData name="Chunping Xu" userId="a5962ba47313b1f5" providerId="LiveId" clId="{452B6FD2-A501-48BB-A5CB-B18D704E6A67}"/>
    <pc:docChg chg="undo redo custSel addSld delSld modSld sldOrd">
      <pc:chgData name="Chunping Xu" userId="a5962ba47313b1f5" providerId="LiveId" clId="{452B6FD2-A501-48BB-A5CB-B18D704E6A67}" dt="2021-08-06T23:17:23.909" v="145" actId="6549"/>
      <pc:docMkLst>
        <pc:docMk/>
      </pc:docMkLst>
      <pc:sldChg chg="modSp mod">
        <pc:chgData name="Chunping Xu" userId="a5962ba47313b1f5" providerId="LiveId" clId="{452B6FD2-A501-48BB-A5CB-B18D704E6A67}" dt="2021-08-06T22:57:40.691" v="6" actId="20577"/>
        <pc:sldMkLst>
          <pc:docMk/>
          <pc:sldMk cId="2574250617" sldId="835"/>
        </pc:sldMkLst>
        <pc:spChg chg="mod">
          <ac:chgData name="Chunping Xu" userId="a5962ba47313b1f5" providerId="LiveId" clId="{452B6FD2-A501-48BB-A5CB-B18D704E6A67}" dt="2021-08-06T22:57:40.691" v="6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1:29.569" v="39"/>
        <pc:sldMkLst>
          <pc:docMk/>
          <pc:sldMk cId="96890483" sldId="845"/>
        </pc:sldMkLst>
        <pc:spChg chg="mod">
          <ac:chgData name="Chunping Xu" userId="a5962ba47313b1f5" providerId="LiveId" clId="{452B6FD2-A501-48BB-A5CB-B18D704E6A67}" dt="2021-08-06T23:01:29.569" v="39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452B6FD2-A501-48BB-A5CB-B18D704E6A67}" dt="2021-08-06T23:05:40.089" v="56"/>
        <pc:sldMkLst>
          <pc:docMk/>
          <pc:sldMk cId="3489066414" sldId="847"/>
        </pc:sldMkLst>
        <pc:spChg chg="mod">
          <ac:chgData name="Chunping Xu" userId="a5962ba47313b1f5" providerId="LiveId" clId="{452B6FD2-A501-48BB-A5CB-B18D704E6A67}" dt="2021-08-06T23:03:07.505" v="46" actId="20577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8:37.610" v="13" actId="948"/>
        <pc:sldMkLst>
          <pc:docMk/>
          <pc:sldMk cId="2814175321" sldId="852"/>
        </pc:sldMkLst>
        <pc:spChg chg="mod">
          <ac:chgData name="Chunping Xu" userId="a5962ba47313b1f5" providerId="LiveId" clId="{452B6FD2-A501-48BB-A5CB-B18D704E6A67}" dt="2021-08-06T22:58:37.610" v="13" actId="948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452B6FD2-A501-48BB-A5CB-B18D704E6A67}" dt="2021-08-06T23:17:23.909" v="145" actId="6549"/>
        <pc:sldMkLst>
          <pc:docMk/>
          <pc:sldMk cId="4007757009" sldId="884"/>
        </pc:sldMkLst>
        <pc:spChg chg="mod">
          <ac:chgData name="Chunping Xu" userId="a5962ba47313b1f5" providerId="LiveId" clId="{452B6FD2-A501-48BB-A5CB-B18D704E6A67}" dt="2021-08-06T23:17:23.909" v="145" actId="654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2313262846" sldId="926"/>
        </pc:sldMkLst>
      </pc:sldChg>
      <pc:sldChg chg="del">
        <pc:chgData name="Chunping Xu" userId="a5962ba47313b1f5" providerId="LiveId" clId="{452B6FD2-A501-48BB-A5CB-B18D704E6A67}" dt="2021-08-06T22:58:55.774" v="15" actId="47"/>
        <pc:sldMkLst>
          <pc:docMk/>
          <pc:sldMk cId="4238450721" sldId="968"/>
        </pc:sldMkLst>
      </pc:sldChg>
      <pc:sldChg chg="modSp mod ord">
        <pc:chgData name="Chunping Xu" userId="a5962ba47313b1f5" providerId="LiveId" clId="{452B6FD2-A501-48BB-A5CB-B18D704E6A67}" dt="2021-08-06T23:11:51.160" v="113"/>
        <pc:sldMkLst>
          <pc:docMk/>
          <pc:sldMk cId="3856334315" sldId="981"/>
        </pc:sldMkLst>
        <pc:spChg chg="mod">
          <ac:chgData name="Chunping Xu" userId="a5962ba47313b1f5" providerId="LiveId" clId="{452B6FD2-A501-48BB-A5CB-B18D704E6A67}" dt="2021-08-06T23:11:43.531" v="111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2:59:49.662" v="25" actId="14100"/>
        <pc:sldMkLst>
          <pc:docMk/>
          <pc:sldMk cId="3201041591" sldId="1003"/>
        </pc:sldMkLst>
        <pc:spChg chg="mod">
          <ac:chgData name="Chunping Xu" userId="a5962ba47313b1f5" providerId="LiveId" clId="{452B6FD2-A501-48BB-A5CB-B18D704E6A67}" dt="2021-08-06T22:59:49.662" v="25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29.266" v="49"/>
        <pc:sldMkLst>
          <pc:docMk/>
          <pc:sldMk cId="1716615448" sldId="1008"/>
        </pc:sldMkLst>
        <pc:spChg chg="mod">
          <ac:chgData name="Chunping Xu" userId="a5962ba47313b1f5" providerId="LiveId" clId="{452B6FD2-A501-48BB-A5CB-B18D704E6A67}" dt="2021-08-06T23:03:29.266" v="49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6:55.912" v="69"/>
        <pc:sldMkLst>
          <pc:docMk/>
          <pc:sldMk cId="1970058662" sldId="1254"/>
        </pc:sldMkLst>
        <pc:spChg chg="mod">
          <ac:chgData name="Chunping Xu" userId="a5962ba47313b1f5" providerId="LiveId" clId="{452B6FD2-A501-48BB-A5CB-B18D704E6A67}" dt="2021-08-06T23:06:55.912" v="69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mod">
        <pc:chgData name="Chunping Xu" userId="a5962ba47313b1f5" providerId="LiveId" clId="{452B6FD2-A501-48BB-A5CB-B18D704E6A67}" dt="2021-08-06T23:03:54.908" v="52"/>
        <pc:sldMkLst>
          <pc:docMk/>
          <pc:sldMk cId="2297766525" sldId="1264"/>
        </pc:sldMkLst>
        <pc:spChg chg="mod">
          <ac:chgData name="Chunping Xu" userId="a5962ba47313b1f5" providerId="LiveId" clId="{452B6FD2-A501-48BB-A5CB-B18D704E6A67}" dt="2021-08-06T23:03:54.908" v="52"/>
          <ac:spMkLst>
            <pc:docMk/>
            <pc:sldMk cId="2297766525" sldId="1264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6:03.484" v="63" actId="47"/>
        <pc:sldMkLst>
          <pc:docMk/>
          <pc:sldMk cId="1846892904" sldId="1265"/>
        </pc:sldMkLst>
      </pc:sldChg>
      <pc:sldChg chg="modSp mod">
        <pc:chgData name="Chunping Xu" userId="a5962ba47313b1f5" providerId="LiveId" clId="{452B6FD2-A501-48BB-A5CB-B18D704E6A67}" dt="2021-08-06T23:06:24.480" v="66"/>
        <pc:sldMkLst>
          <pc:docMk/>
          <pc:sldMk cId="2277368277" sldId="1266"/>
        </pc:sldMkLst>
        <pc:spChg chg="mod">
          <ac:chgData name="Chunping Xu" userId="a5962ba47313b1f5" providerId="LiveId" clId="{452B6FD2-A501-48BB-A5CB-B18D704E6A67}" dt="2021-08-06T23:06:24.480" v="66"/>
          <ac:spMkLst>
            <pc:docMk/>
            <pc:sldMk cId="2277368277" sldId="1266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07:37.236" v="76" actId="47"/>
        <pc:sldMkLst>
          <pc:docMk/>
          <pc:sldMk cId="3976847715" sldId="1267"/>
        </pc:sldMkLst>
      </pc:sldChg>
      <pc:sldChg chg="addSp delSp modSp mod">
        <pc:chgData name="Chunping Xu" userId="a5962ba47313b1f5" providerId="LiveId" clId="{452B6FD2-A501-48BB-A5CB-B18D704E6A67}" dt="2021-08-06T23:08:11.318" v="83"/>
        <pc:sldMkLst>
          <pc:docMk/>
          <pc:sldMk cId="1569947919" sldId="1268"/>
        </pc:sldMkLst>
        <pc:spChg chg="mod">
          <ac:chgData name="Chunping Xu" userId="a5962ba47313b1f5" providerId="LiveId" clId="{452B6FD2-A501-48BB-A5CB-B18D704E6A67}" dt="2021-08-06T23:08:11.318" v="83"/>
          <ac:spMkLst>
            <pc:docMk/>
            <pc:sldMk cId="1569947919" sldId="1268"/>
            <ac:spMk id="441" creationId="{00000000-0000-0000-0000-000000000000}"/>
          </ac:spMkLst>
        </pc:spChg>
        <pc:picChg chg="add del">
          <ac:chgData name="Chunping Xu" userId="a5962ba47313b1f5" providerId="LiveId" clId="{452B6FD2-A501-48BB-A5CB-B18D704E6A67}" dt="2021-08-06T23:07:59.495" v="80" actId="22"/>
          <ac:picMkLst>
            <pc:docMk/>
            <pc:sldMk cId="1569947919" sldId="1268"/>
            <ac:picMk id="3" creationId="{D1B75B04-AEC4-4BA3-8D4C-18FA203BA649}"/>
          </ac:picMkLst>
        </pc:picChg>
      </pc:sldChg>
      <pc:sldChg chg="modSp mod">
        <pc:chgData name="Chunping Xu" userId="a5962ba47313b1f5" providerId="LiveId" clId="{452B6FD2-A501-48BB-A5CB-B18D704E6A67}" dt="2021-08-06T23:09:05.750" v="86"/>
        <pc:sldMkLst>
          <pc:docMk/>
          <pc:sldMk cId="3099987718" sldId="1269"/>
        </pc:sldMkLst>
        <pc:spChg chg="mod">
          <ac:chgData name="Chunping Xu" userId="a5962ba47313b1f5" providerId="LiveId" clId="{452B6FD2-A501-48BB-A5CB-B18D704E6A67}" dt="2021-08-06T23:09:05.750" v="86"/>
          <ac:spMkLst>
            <pc:docMk/>
            <pc:sldMk cId="3099987718" sldId="1269"/>
            <ac:spMk id="441" creationId="{00000000-0000-0000-0000-000000000000}"/>
          </ac:spMkLst>
        </pc:spChg>
      </pc:sldChg>
      <pc:sldChg chg="del">
        <pc:chgData name="Chunping Xu" userId="a5962ba47313b1f5" providerId="LiveId" clId="{452B6FD2-A501-48BB-A5CB-B18D704E6A67}" dt="2021-08-06T23:15:16.306" v="140" actId="47"/>
        <pc:sldMkLst>
          <pc:docMk/>
          <pc:sldMk cId="1972384579" sldId="1270"/>
        </pc:sldMkLst>
      </pc:sldChg>
      <pc:sldChg chg="modSp add mod">
        <pc:chgData name="Chunping Xu" userId="a5962ba47313b1f5" providerId="LiveId" clId="{452B6FD2-A501-48BB-A5CB-B18D704E6A67}" dt="2021-08-06T22:59:25.546" v="21"/>
        <pc:sldMkLst>
          <pc:docMk/>
          <pc:sldMk cId="4179688679" sldId="1271"/>
        </pc:sldMkLst>
        <pc:spChg chg="mod">
          <ac:chgData name="Chunping Xu" userId="a5962ba47313b1f5" providerId="LiveId" clId="{452B6FD2-A501-48BB-A5CB-B18D704E6A67}" dt="2021-08-06T22:59:25.546" v="21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2:59:41.025" v="24"/>
        <pc:sldMkLst>
          <pc:docMk/>
          <pc:sldMk cId="3833477386" sldId="1272"/>
        </pc:sldMkLst>
        <pc:spChg chg="mod">
          <ac:chgData name="Chunping Xu" userId="a5962ba47313b1f5" providerId="LiveId" clId="{452B6FD2-A501-48BB-A5CB-B18D704E6A67}" dt="2021-08-06T22:59:41.025" v="24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33.317" v="29" actId="14100"/>
        <pc:sldMkLst>
          <pc:docMk/>
          <pc:sldMk cId="2333981638" sldId="1273"/>
        </pc:sldMkLst>
        <pc:spChg chg="mod">
          <ac:chgData name="Chunping Xu" userId="a5962ba47313b1f5" providerId="LiveId" clId="{452B6FD2-A501-48BB-A5CB-B18D704E6A67}" dt="2021-08-06T23:00:33.317" v="29" actId="14100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0:52.362" v="32"/>
        <pc:sldMkLst>
          <pc:docMk/>
          <pc:sldMk cId="2223857069" sldId="1274"/>
        </pc:sldMkLst>
        <pc:spChg chg="mod">
          <ac:chgData name="Chunping Xu" userId="a5962ba47313b1f5" providerId="LiveId" clId="{452B6FD2-A501-48BB-A5CB-B18D704E6A67}" dt="2021-08-06T23:00:52.362" v="32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52.801" v="138" actId="20577"/>
        <pc:sldMkLst>
          <pc:docMk/>
          <pc:sldMk cId="2768815776" sldId="1275"/>
        </pc:sldMkLst>
        <pc:spChg chg="mod">
          <ac:chgData name="Chunping Xu" userId="a5962ba47313b1f5" providerId="LiveId" clId="{452B6FD2-A501-48BB-A5CB-B18D704E6A67}" dt="2021-08-06T23:12:52.801" v="138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add del">
        <pc:chgData name="Chunping Xu" userId="a5962ba47313b1f5" providerId="LiveId" clId="{452B6FD2-A501-48BB-A5CB-B18D704E6A67}" dt="2021-08-06T23:01:15.467" v="36" actId="47"/>
        <pc:sldMkLst>
          <pc:docMk/>
          <pc:sldMk cId="1143575656" sldId="1276"/>
        </pc:sldMkLst>
      </pc:sldChg>
      <pc:sldChg chg="modSp add mod">
        <pc:chgData name="Chunping Xu" userId="a5962ba47313b1f5" providerId="LiveId" clId="{452B6FD2-A501-48BB-A5CB-B18D704E6A67}" dt="2021-08-06T23:05:59.760" v="62"/>
        <pc:sldMkLst>
          <pc:docMk/>
          <pc:sldMk cId="2591387734" sldId="1276"/>
        </pc:sldMkLst>
        <pc:spChg chg="mod">
          <ac:chgData name="Chunping Xu" userId="a5962ba47313b1f5" providerId="LiveId" clId="{452B6FD2-A501-48BB-A5CB-B18D704E6A67}" dt="2021-08-06T23:05:59.760" v="62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07:33.867" v="75"/>
        <pc:sldMkLst>
          <pc:docMk/>
          <pc:sldMk cId="3510849618" sldId="1277"/>
        </pc:sldMkLst>
        <pc:spChg chg="mod">
          <ac:chgData name="Chunping Xu" userId="a5962ba47313b1f5" providerId="LiveId" clId="{452B6FD2-A501-48BB-A5CB-B18D704E6A67}" dt="2021-08-06T23:07:33.867" v="75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452B6FD2-A501-48BB-A5CB-B18D704E6A67}" dt="2021-08-06T23:12:09.283" v="118"/>
        <pc:sldMkLst>
          <pc:docMk/>
          <pc:sldMk cId="2141831224" sldId="1278"/>
        </pc:sldMkLst>
        <pc:spChg chg="mod">
          <ac:chgData name="Chunping Xu" userId="a5962ba47313b1f5" providerId="LiveId" clId="{452B6FD2-A501-48BB-A5CB-B18D704E6A67}" dt="2021-08-06T23:12:09.283" v="118"/>
          <ac:spMkLst>
            <pc:docMk/>
            <pc:sldMk cId="2141831224" sldId="1278"/>
            <ac:spMk id="441" creationId="{00000000-0000-0000-0000-000000000000}"/>
          </ac:spMkLst>
        </pc:spChg>
      </pc:sldChg>
      <pc:sldChg chg="add modAnim">
        <pc:chgData name="Chunping Xu" userId="a5962ba47313b1f5" providerId="LiveId" clId="{452B6FD2-A501-48BB-A5CB-B18D704E6A67}" dt="2021-08-06T23:15:27.392" v="141"/>
        <pc:sldMkLst>
          <pc:docMk/>
          <pc:sldMk cId="2332184075" sldId="1279"/>
        </pc:sldMkLst>
      </pc:sldChg>
    </pc:docChg>
  </pc:docChgLst>
  <pc:docChgLst>
    <pc:chgData name="Chunping Xu" userId="a5962ba47313b1f5" providerId="LiveId" clId="{07134109-0664-4E18-8A20-45994B58FEE7}"/>
    <pc:docChg chg="undo redo custSel addSld delSld modSld sldOrd">
      <pc:chgData name="Chunping Xu" userId="a5962ba47313b1f5" providerId="LiveId" clId="{07134109-0664-4E18-8A20-45994B58FEE7}" dt="2021-08-27T20:18:42.143" v="321" actId="20577"/>
      <pc:docMkLst>
        <pc:docMk/>
      </pc:docMkLst>
      <pc:sldChg chg="modSp mod">
        <pc:chgData name="Chunping Xu" userId="a5962ba47313b1f5" providerId="LiveId" clId="{07134109-0664-4E18-8A20-45994B58FEE7}" dt="2021-08-20T20:40:40.178" v="26"/>
        <pc:sldMkLst>
          <pc:docMk/>
          <pc:sldMk cId="2574250617" sldId="835"/>
        </pc:sldMkLst>
        <pc:spChg chg="mod">
          <ac:chgData name="Chunping Xu" userId="a5962ba47313b1f5" providerId="LiveId" clId="{07134109-0664-4E18-8A20-45994B58FEE7}" dt="2021-08-20T20:40:40.178" v="2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0:59.718" v="29"/>
        <pc:sldMkLst>
          <pc:docMk/>
          <pc:sldMk cId="96890483" sldId="845"/>
        </pc:sldMkLst>
        <pc:spChg chg="mod">
          <ac:chgData name="Chunping Xu" userId="a5962ba47313b1f5" providerId="LiveId" clId="{07134109-0664-4E18-8A20-45994B58FEE7}" dt="2021-08-20T20:40:59.718" v="29"/>
          <ac:spMkLst>
            <pc:docMk/>
            <pc:sldMk cId="96890483" sldId="845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489066414" sldId="847"/>
        </pc:sldMkLst>
        <pc:spChg chg="mod">
          <ac:chgData name="Chunping Xu" userId="a5962ba47313b1f5" providerId="LiveId" clId="{07134109-0664-4E18-8A20-45994B58FEE7}" dt="2021-08-20T20:51:15.041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28.254" v="34"/>
        <pc:sldMkLst>
          <pc:docMk/>
          <pc:sldMk cId="2814175321" sldId="852"/>
        </pc:sldMkLst>
        <pc:spChg chg="mod">
          <ac:chgData name="Chunping Xu" userId="a5962ba47313b1f5" providerId="LiveId" clId="{07134109-0664-4E18-8A20-45994B58FEE7}" dt="2021-08-20T20:41:28.254" v="34"/>
          <ac:spMkLst>
            <pc:docMk/>
            <pc:sldMk cId="2814175321" sldId="852"/>
            <ac:spMk id="441" creationId="{00000000-0000-0000-0000-000000000000}"/>
          </ac:spMkLst>
        </pc:spChg>
      </pc:sldChg>
      <pc:sldChg chg="modSp del modAnim">
        <pc:chgData name="Chunping Xu" userId="a5962ba47313b1f5" providerId="LiveId" clId="{07134109-0664-4E18-8A20-45994B58FEE7}" dt="2021-08-26T18:49:58.409" v="267" actId="47"/>
        <pc:sldMkLst>
          <pc:docMk/>
          <pc:sldMk cId="4007757009" sldId="884"/>
        </pc:sldMkLst>
        <pc:spChg chg="mod">
          <ac:chgData name="Chunping Xu" userId="a5962ba47313b1f5" providerId="LiveId" clId="{07134109-0664-4E18-8A20-45994B58FEE7}" dt="2021-08-20T20:50:51.172" v="62"/>
          <ac:spMkLst>
            <pc:docMk/>
            <pc:sldMk cId="4007757009" sldId="88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3856334315" sldId="981"/>
        </pc:sldMkLst>
        <pc:spChg chg="mod">
          <ac:chgData name="Chunping Xu" userId="a5962ba47313b1f5" providerId="LiveId" clId="{07134109-0664-4E18-8A20-45994B58FEE7}" dt="2021-08-20T21:03:15.813" v="22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1:53.338" v="37"/>
        <pc:sldMkLst>
          <pc:docMk/>
          <pc:sldMk cId="3201041591" sldId="1003"/>
        </pc:sldMkLst>
        <pc:spChg chg="mod">
          <ac:chgData name="Chunping Xu" userId="a5962ba47313b1f5" providerId="LiveId" clId="{07134109-0664-4E18-8A20-45994B58FEE7}" dt="2021-08-20T20:41:53.338" v="37"/>
          <ac:spMkLst>
            <pc:docMk/>
            <pc:sldMk cId="3201041591" sldId="1003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716615448" sldId="1008"/>
        </pc:sldMkLst>
        <pc:spChg chg="mod">
          <ac:chgData name="Chunping Xu" userId="a5962ba47313b1f5" providerId="LiveId" clId="{07134109-0664-4E18-8A20-45994B58FEE7}" dt="2021-08-20T20:51:41.588" v="70"/>
          <ac:spMkLst>
            <pc:docMk/>
            <pc:sldMk cId="1716615448" sldId="1008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1970058662" sldId="1254"/>
        </pc:sldMkLst>
        <pc:spChg chg="mod">
          <ac:chgData name="Chunping Xu" userId="a5962ba47313b1f5" providerId="LiveId" clId="{07134109-0664-4E18-8A20-45994B58FEE7}" dt="2021-08-20T20:54:40.076" v="115"/>
          <ac:spMkLst>
            <pc:docMk/>
            <pc:sldMk cId="1970058662" sldId="1254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2297766525" sldId="1264"/>
        </pc:sldMkLst>
        <pc:spChg chg="mod">
          <ac:chgData name="Chunping Xu" userId="a5962ba47313b1f5" providerId="LiveId" clId="{07134109-0664-4E18-8A20-45994B58FEE7}" dt="2021-08-20T20:52:05.353" v="73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277368277" sldId="1266"/>
        </pc:sldMkLst>
        <pc:spChg chg="mod">
          <ac:chgData name="Chunping Xu" userId="a5962ba47313b1f5" providerId="LiveId" clId="{07134109-0664-4E18-8A20-45994B58FEE7}" dt="2021-08-20T20:53:43.977" v="102" actId="255"/>
          <ac:spMkLst>
            <pc:docMk/>
            <pc:sldMk cId="2277368277" sldId="126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1569947919" sldId="1268"/>
        </pc:sldMkLst>
        <pc:spChg chg="mod">
          <ac:chgData name="Chunping Xu" userId="a5962ba47313b1f5" providerId="LiveId" clId="{07134109-0664-4E18-8A20-45994B58FEE7}" dt="2021-08-20T21:01:26.900" v="205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099987718" sldId="1269"/>
        </pc:sldMkLst>
        <pc:spChg chg="mod">
          <ac:chgData name="Chunping Xu" userId="a5962ba47313b1f5" providerId="LiveId" clId="{07134109-0664-4E18-8A20-45994B58FEE7}" dt="2021-08-20T21:02:12.452" v="214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13.886" v="40"/>
        <pc:sldMkLst>
          <pc:docMk/>
          <pc:sldMk cId="4179688679" sldId="1271"/>
        </pc:sldMkLst>
        <pc:spChg chg="mod">
          <ac:chgData name="Chunping Xu" userId="a5962ba47313b1f5" providerId="LiveId" clId="{07134109-0664-4E18-8A20-45994B58FEE7}" dt="2021-08-20T20:42:13.886" v="40"/>
          <ac:spMkLst>
            <pc:docMk/>
            <pc:sldMk cId="4179688679" sldId="1271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28.696" v="43"/>
        <pc:sldMkLst>
          <pc:docMk/>
          <pc:sldMk cId="3833477386" sldId="1272"/>
        </pc:sldMkLst>
        <pc:spChg chg="mod">
          <ac:chgData name="Chunping Xu" userId="a5962ba47313b1f5" providerId="LiveId" clId="{07134109-0664-4E18-8A20-45994B58FEE7}" dt="2021-08-20T20:42:28.696" v="43"/>
          <ac:spMkLst>
            <pc:docMk/>
            <pc:sldMk cId="3833477386" sldId="1272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2:42.342" v="46"/>
        <pc:sldMkLst>
          <pc:docMk/>
          <pc:sldMk cId="2333981638" sldId="1273"/>
        </pc:sldMkLst>
        <pc:spChg chg="mod">
          <ac:chgData name="Chunping Xu" userId="a5962ba47313b1f5" providerId="LiveId" clId="{07134109-0664-4E18-8A20-45994B58FEE7}" dt="2021-08-20T20:42:42.342" v="46"/>
          <ac:spMkLst>
            <pc:docMk/>
            <pc:sldMk cId="2333981638" sldId="1273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00.372" v="49"/>
        <pc:sldMkLst>
          <pc:docMk/>
          <pc:sldMk cId="2223857069" sldId="1274"/>
        </pc:sldMkLst>
        <pc:spChg chg="mod">
          <ac:chgData name="Chunping Xu" userId="a5962ba47313b1f5" providerId="LiveId" clId="{07134109-0664-4E18-8A20-45994B58FEE7}" dt="2021-08-20T20:43:00.372" v="49"/>
          <ac:spMkLst>
            <pc:docMk/>
            <pc:sldMk cId="2223857069" sldId="1274"/>
            <ac:spMk id="441" creationId="{00000000-0000-0000-0000-000000000000}"/>
          </ac:spMkLst>
        </pc:spChg>
      </pc:sldChg>
      <pc:sldChg chg="modSp mod">
        <pc:chgData name="Chunping Xu" userId="a5962ba47313b1f5" providerId="LiveId" clId="{07134109-0664-4E18-8A20-45994B58FEE7}" dt="2021-08-20T20:43:19.638" v="53" actId="20577"/>
        <pc:sldMkLst>
          <pc:docMk/>
          <pc:sldMk cId="2768815776" sldId="1275"/>
        </pc:sldMkLst>
        <pc:spChg chg="mod">
          <ac:chgData name="Chunping Xu" userId="a5962ba47313b1f5" providerId="LiveId" clId="{07134109-0664-4E18-8A20-45994B58FEE7}" dt="2021-08-20T20:43:19.638" v="53" actId="20577"/>
          <ac:spMkLst>
            <pc:docMk/>
            <pc:sldMk cId="2768815776" sldId="1275"/>
            <ac:spMk id="441" creationId="{00000000-0000-0000-0000-000000000000}"/>
          </ac:spMkLst>
        </pc:spChg>
      </pc:sldChg>
      <pc:sldChg chg="modSp del mod ord">
        <pc:chgData name="Chunping Xu" userId="a5962ba47313b1f5" providerId="LiveId" clId="{07134109-0664-4E18-8A20-45994B58FEE7}" dt="2021-08-26T18:49:58.409" v="267" actId="47"/>
        <pc:sldMkLst>
          <pc:docMk/>
          <pc:sldMk cId="2591387734" sldId="1276"/>
        </pc:sldMkLst>
        <pc:spChg chg="mod">
          <ac:chgData name="Chunping Xu" userId="a5962ba47313b1f5" providerId="LiveId" clId="{07134109-0664-4E18-8A20-45994B58FEE7}" dt="2021-08-20T21:00:05.196" v="199"/>
          <ac:spMkLst>
            <pc:docMk/>
            <pc:sldMk cId="2591387734" sldId="1276"/>
            <ac:spMk id="441" creationId="{00000000-0000-0000-0000-000000000000}"/>
          </ac:spMkLst>
        </pc:spChg>
      </pc:sldChg>
      <pc:sldChg chg="modSp del mod">
        <pc:chgData name="Chunping Xu" userId="a5962ba47313b1f5" providerId="LiveId" clId="{07134109-0664-4E18-8A20-45994B58FEE7}" dt="2021-08-26T18:49:58.409" v="267" actId="47"/>
        <pc:sldMkLst>
          <pc:docMk/>
          <pc:sldMk cId="3510849618" sldId="1277"/>
        </pc:sldMkLst>
        <pc:spChg chg="mod">
          <ac:chgData name="Chunping Xu" userId="a5962ba47313b1f5" providerId="LiveId" clId="{07134109-0664-4E18-8A20-45994B58FEE7}" dt="2021-08-20T21:00:44.044" v="202"/>
          <ac:spMkLst>
            <pc:docMk/>
            <pc:sldMk cId="3510849618" sldId="1277"/>
            <ac:spMk id="441" creationId="{00000000-0000-0000-0000-000000000000}"/>
          </ac:spMkLst>
        </pc:spChg>
      </pc:sldChg>
      <pc:sldChg chg="modSp del mod ord modAnim">
        <pc:chgData name="Chunping Xu" userId="a5962ba47313b1f5" providerId="LiveId" clId="{07134109-0664-4E18-8A20-45994B58FEE7}" dt="2021-08-26T18:49:58.409" v="267" actId="47"/>
        <pc:sldMkLst>
          <pc:docMk/>
          <pc:sldMk cId="2141831224" sldId="1278"/>
        </pc:sldMkLst>
        <pc:spChg chg="mod">
          <ac:chgData name="Chunping Xu" userId="a5962ba47313b1f5" providerId="LiveId" clId="{07134109-0664-4E18-8A20-45994B58FEE7}" dt="2021-08-20T21:13:32.990" v="247" actId="20577"/>
          <ac:spMkLst>
            <pc:docMk/>
            <pc:sldMk cId="2141831224" sldId="1278"/>
            <ac:spMk id="441" creationId="{00000000-0000-0000-0000-000000000000}"/>
          </ac:spMkLst>
        </pc:spChg>
      </pc:sldChg>
      <pc:sldChg chg="modSp del ord modAnim">
        <pc:chgData name="Chunping Xu" userId="a5962ba47313b1f5" providerId="LiveId" clId="{07134109-0664-4E18-8A20-45994B58FEE7}" dt="2021-08-26T18:50:05.241" v="270" actId="47"/>
        <pc:sldMkLst>
          <pc:docMk/>
          <pc:sldMk cId="2332184075" sldId="1279"/>
        </pc:sldMkLst>
        <pc:spChg chg="mod">
          <ac:chgData name="Chunping Xu" userId="a5962ba47313b1f5" providerId="LiveId" clId="{07134109-0664-4E18-8A20-45994B58FEE7}" dt="2021-08-20T21:15:37.095" v="263" actId="20577"/>
          <ac:spMkLst>
            <pc:docMk/>
            <pc:sldMk cId="2332184075" sldId="1279"/>
            <ac:spMk id="441" creationId="{00000000-0000-0000-0000-000000000000}"/>
          </ac:spMkLst>
        </pc:spChg>
      </pc:sldChg>
      <pc:sldChg chg="addSp modSp new del mod">
        <pc:chgData name="Chunping Xu" userId="a5962ba47313b1f5" providerId="LiveId" clId="{07134109-0664-4E18-8A20-45994B58FEE7}" dt="2021-08-26T18:49:58.409" v="267" actId="47"/>
        <pc:sldMkLst>
          <pc:docMk/>
          <pc:sldMk cId="1206080702" sldId="1280"/>
        </pc:sldMkLst>
        <pc:picChg chg="add mod">
          <ac:chgData name="Chunping Xu" userId="a5962ba47313b1f5" providerId="LiveId" clId="{07134109-0664-4E18-8A20-45994B58FEE7}" dt="2021-08-19T22:15:59.119" v="23" actId="1076"/>
          <ac:picMkLst>
            <pc:docMk/>
            <pc:sldMk cId="1206080702" sldId="1280"/>
            <ac:picMk id="4" creationId="{FEFD8E06-BBA9-4524-A45A-14C6DA82E1E4}"/>
          </ac:picMkLst>
        </pc:picChg>
      </pc:sldChg>
      <pc:sldChg chg="addSp new del ord">
        <pc:chgData name="Chunping Xu" userId="a5962ba47313b1f5" providerId="LiveId" clId="{07134109-0664-4E18-8A20-45994B58FEE7}" dt="2021-08-26T18:49:58.409" v="267" actId="47"/>
        <pc:sldMkLst>
          <pc:docMk/>
          <pc:sldMk cId="2051752906" sldId="1281"/>
        </pc:sldMkLst>
        <pc:picChg chg="add">
          <ac:chgData name="Chunping Xu" userId="a5962ba47313b1f5" providerId="LiveId" clId="{07134109-0664-4E18-8A20-45994B58FEE7}" dt="2021-08-19T22:13:01.497" v="8"/>
          <ac:picMkLst>
            <pc:docMk/>
            <pc:sldMk cId="2051752906" sldId="1281"/>
            <ac:picMk id="4" creationId="{1C6556F4-3423-4B5F-B37B-5D305E29119F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503302728" sldId="1282"/>
        </pc:sldMkLst>
        <pc:picChg chg="add">
          <ac:chgData name="Chunping Xu" userId="a5962ba47313b1f5" providerId="LiveId" clId="{07134109-0664-4E18-8A20-45994B58FEE7}" dt="2021-08-19T22:13:35.539" v="15"/>
          <ac:picMkLst>
            <pc:docMk/>
            <pc:sldMk cId="2503302728" sldId="1282"/>
            <ac:picMk id="4" creationId="{62C2DD8C-C486-458E-9E0D-B05272C06F02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064201763" sldId="1283"/>
        </pc:sldMkLst>
        <pc:picChg chg="add">
          <ac:chgData name="Chunping Xu" userId="a5962ba47313b1f5" providerId="LiveId" clId="{07134109-0664-4E18-8A20-45994B58FEE7}" dt="2021-08-19T22:13:47.194" v="16"/>
          <ac:picMkLst>
            <pc:docMk/>
            <pc:sldMk cId="2064201763" sldId="1283"/>
            <ac:picMk id="4" creationId="{2B8CDBF6-3811-44AC-9CE2-98E7322BD8B6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2230913689" sldId="1284"/>
        </pc:sldMkLst>
        <pc:picChg chg="add">
          <ac:chgData name="Chunping Xu" userId="a5962ba47313b1f5" providerId="LiveId" clId="{07134109-0664-4E18-8A20-45994B58FEE7}" dt="2021-08-19T22:14:28.594" v="17"/>
          <ac:picMkLst>
            <pc:docMk/>
            <pc:sldMk cId="2230913689" sldId="1284"/>
            <ac:picMk id="4" creationId="{6C4FAFB0-151A-4532-9749-D8DFCCF5FAD7}"/>
          </ac:picMkLst>
        </pc:picChg>
      </pc:sldChg>
      <pc:sldChg chg="addSp new del">
        <pc:chgData name="Chunping Xu" userId="a5962ba47313b1f5" providerId="LiveId" clId="{07134109-0664-4E18-8A20-45994B58FEE7}" dt="2021-08-26T18:49:58.409" v="267" actId="47"/>
        <pc:sldMkLst>
          <pc:docMk/>
          <pc:sldMk cId="375609521" sldId="1285"/>
        </pc:sldMkLst>
        <pc:picChg chg="add">
          <ac:chgData name="Chunping Xu" userId="a5962ba47313b1f5" providerId="LiveId" clId="{07134109-0664-4E18-8A20-45994B58FEE7}" dt="2021-08-19T22:14:38.032" v="18"/>
          <ac:picMkLst>
            <pc:docMk/>
            <pc:sldMk cId="375609521" sldId="1285"/>
            <ac:picMk id="4" creationId="{063ADDDD-5359-4C34-BAE1-78A81FA9E205}"/>
          </ac:picMkLst>
        </pc:picChg>
      </pc:sldChg>
      <pc:sldChg chg="addSp delSp new del mod">
        <pc:chgData name="Chunping Xu" userId="a5962ba47313b1f5" providerId="LiveId" clId="{07134109-0664-4E18-8A20-45994B58FEE7}" dt="2021-08-26T18:49:58.409" v="267" actId="47"/>
        <pc:sldMkLst>
          <pc:docMk/>
          <pc:sldMk cId="1265617830" sldId="1286"/>
        </pc:sldMkLst>
        <pc:picChg chg="add del">
          <ac:chgData name="Chunping Xu" userId="a5962ba47313b1f5" providerId="LiveId" clId="{07134109-0664-4E18-8A20-45994B58FEE7}" dt="2021-08-19T22:15:45.126" v="21" actId="478"/>
          <ac:picMkLst>
            <pc:docMk/>
            <pc:sldMk cId="1265617830" sldId="1286"/>
            <ac:picMk id="4" creationId="{38CFE38E-B48B-4DE7-9F6D-172223B1BABB}"/>
          </ac:picMkLst>
        </pc:picChg>
        <pc:picChg chg="add">
          <ac:chgData name="Chunping Xu" userId="a5962ba47313b1f5" providerId="LiveId" clId="{07134109-0664-4E18-8A20-45994B58FEE7}" dt="2021-08-19T22:15:51.763" v="22"/>
          <ac:picMkLst>
            <pc:docMk/>
            <pc:sldMk cId="1265617830" sldId="1286"/>
            <ac:picMk id="5" creationId="{BE57BA21-1F29-4FC1-A467-22369105C696}"/>
          </ac:picMkLst>
        </pc:picChg>
      </pc:sldChg>
      <pc:sldChg chg="addSp new del ord">
        <pc:chgData name="Chunping Xu" userId="a5962ba47313b1f5" providerId="LiveId" clId="{07134109-0664-4E18-8A20-45994B58FEE7}" dt="2021-08-20T21:11:43.787" v="239" actId="47"/>
        <pc:sldMkLst>
          <pc:docMk/>
          <pc:sldMk cId="252375653" sldId="1287"/>
        </pc:sldMkLst>
        <pc:picChg chg="add">
          <ac:chgData name="Chunping Xu" userId="a5962ba47313b1f5" providerId="LiveId" clId="{07134109-0664-4E18-8A20-45994B58FEE7}" dt="2021-08-19T22:15:39.440" v="20"/>
          <ac:picMkLst>
            <pc:docMk/>
            <pc:sldMk cId="252375653" sldId="1287"/>
            <ac:picMk id="4" creationId="{264ED892-B088-440C-BE04-B4F99BB9C8E7}"/>
          </ac:picMkLst>
        </pc:picChg>
      </pc:sldChg>
      <pc:sldChg chg="addSp new">
        <pc:chgData name="Chunping Xu" userId="a5962ba47313b1f5" providerId="LiveId" clId="{07134109-0664-4E18-8A20-45994B58FEE7}" dt="2021-08-20T20:45:54.539" v="55"/>
        <pc:sldMkLst>
          <pc:docMk/>
          <pc:sldMk cId="3752994545" sldId="1288"/>
        </pc:sldMkLst>
        <pc:picChg chg="add">
          <ac:chgData name="Chunping Xu" userId="a5962ba47313b1f5" providerId="LiveId" clId="{07134109-0664-4E18-8A20-45994B58FEE7}" dt="2021-08-20T20:45:54.539" v="55"/>
          <ac:picMkLst>
            <pc:docMk/>
            <pc:sldMk cId="3752994545" sldId="1288"/>
            <ac:picMk id="4" creationId="{8C54324D-BC41-408B-AACA-962C3EBB5964}"/>
          </ac:picMkLst>
        </pc:picChg>
      </pc:sldChg>
      <pc:sldChg chg="addSp modSp new mod">
        <pc:chgData name="Chunping Xu" userId="a5962ba47313b1f5" providerId="LiveId" clId="{07134109-0664-4E18-8A20-45994B58FEE7}" dt="2021-08-20T20:50:08.321" v="59" actId="14100"/>
        <pc:sldMkLst>
          <pc:docMk/>
          <pc:sldMk cId="3189799616" sldId="1289"/>
        </pc:sldMkLst>
        <pc:picChg chg="add mod">
          <ac:chgData name="Chunping Xu" userId="a5962ba47313b1f5" providerId="LiveId" clId="{07134109-0664-4E18-8A20-45994B58FEE7}" dt="2021-08-20T20:50:08.321" v="59" actId="14100"/>
          <ac:picMkLst>
            <pc:docMk/>
            <pc:sldMk cId="3189799616" sldId="1289"/>
            <ac:picMk id="4" creationId="{0A958E76-DD68-47D6-9697-629807EDA1D3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559886356" sldId="1290"/>
        </pc:sldMkLst>
        <pc:spChg chg="mod">
          <ac:chgData name="Chunping Xu" userId="a5962ba47313b1f5" providerId="LiveId" clId="{07134109-0664-4E18-8A20-45994B58FEE7}" dt="2021-08-20T20:54:15.092" v="110"/>
          <ac:spMkLst>
            <pc:docMk/>
            <pc:sldMk cId="559886356" sldId="1290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07134109-0664-4E18-8A20-45994B58FEE7}" dt="2021-08-26T18:49:58.409" v="267" actId="47"/>
        <pc:sldMkLst>
          <pc:docMk/>
          <pc:sldMk cId="1008139695" sldId="1291"/>
        </pc:sldMkLst>
        <pc:spChg chg="mod">
          <ac:chgData name="Chunping Xu" userId="a5962ba47313b1f5" providerId="LiveId" clId="{07134109-0664-4E18-8A20-45994B58FEE7}" dt="2021-08-20T20:59:15.664" v="190" actId="20577"/>
          <ac:spMkLst>
            <pc:docMk/>
            <pc:sldMk cId="1008139695" sldId="129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4095875493" sldId="1292"/>
        </pc:sldMkLst>
        <pc:spChg chg="mod">
          <ac:chgData name="Chunping Xu" userId="a5962ba47313b1f5" providerId="LiveId" clId="{07134109-0664-4E18-8A20-45994B58FEE7}" dt="2021-08-20T20:59:48.812" v="196"/>
          <ac:spMkLst>
            <pc:docMk/>
            <pc:sldMk cId="4095875493" sldId="129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3411359011" sldId="1293"/>
        </pc:sldMkLst>
        <pc:spChg chg="mod">
          <ac:chgData name="Chunping Xu" userId="a5962ba47313b1f5" providerId="LiveId" clId="{07134109-0664-4E18-8A20-45994B58FEE7}" dt="2021-08-20T21:01:58.188" v="211"/>
          <ac:spMkLst>
            <pc:docMk/>
            <pc:sldMk cId="3411359011" sldId="1293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11672937" sldId="1294"/>
        </pc:sldMkLst>
        <pc:spChg chg="mod">
          <ac:chgData name="Chunping Xu" userId="a5962ba47313b1f5" providerId="LiveId" clId="{07134109-0664-4E18-8A20-45994B58FEE7}" dt="2021-08-20T21:02:43.410" v="222"/>
          <ac:spMkLst>
            <pc:docMk/>
            <pc:sldMk cId="611672937" sldId="1294"/>
            <ac:spMk id="441" creationId="{00000000-0000-0000-0000-000000000000}"/>
          </ac:spMkLst>
        </pc:spChg>
      </pc:sldChg>
      <pc:sldChg chg="addSp new ord">
        <pc:chgData name="Chunping Xu" userId="a5962ba47313b1f5" providerId="LiveId" clId="{07134109-0664-4E18-8A20-45994B58FEE7}" dt="2021-08-26T18:50:03.178" v="269"/>
        <pc:sldMkLst>
          <pc:docMk/>
          <pc:sldMk cId="854580578" sldId="1295"/>
        </pc:sldMkLst>
        <pc:picChg chg="add">
          <ac:chgData name="Chunping Xu" userId="a5962ba47313b1f5" providerId="LiveId" clId="{07134109-0664-4E18-8A20-45994B58FEE7}" dt="2021-08-20T21:10:40.211" v="238"/>
          <ac:picMkLst>
            <pc:docMk/>
            <pc:sldMk cId="854580578" sldId="1295"/>
            <ac:picMk id="4" creationId="{98E12D59-D7A8-4350-9757-06EF62287062}"/>
          </ac:picMkLst>
        </pc:pic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01767319" sldId="1296"/>
        </pc:sldMkLst>
        <pc:spChg chg="mod">
          <ac:chgData name="Chunping Xu" userId="a5962ba47313b1f5" providerId="LiveId" clId="{07134109-0664-4E18-8A20-45994B58FEE7}" dt="2021-08-20T21:14:03.924" v="251"/>
          <ac:spMkLst>
            <pc:docMk/>
            <pc:sldMk cId="601767319" sldId="129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07134109-0664-4E18-8A20-45994B58FEE7}" dt="2021-08-26T18:49:58.409" v="267" actId="47"/>
        <pc:sldMkLst>
          <pc:docMk/>
          <pc:sldMk cId="650421841" sldId="1297"/>
        </pc:sldMkLst>
        <pc:spChg chg="mod">
          <ac:chgData name="Chunping Xu" userId="a5962ba47313b1f5" providerId="LiveId" clId="{07134109-0664-4E18-8A20-45994B58FEE7}" dt="2021-08-20T21:14:31.287" v="255"/>
          <ac:spMkLst>
            <pc:docMk/>
            <pc:sldMk cId="650421841" sldId="1297"/>
            <ac:spMk id="441" creationId="{00000000-0000-0000-0000-000000000000}"/>
          </ac:spMkLst>
        </pc:spChg>
      </pc:sldChg>
      <pc:sldChg chg="add del">
        <pc:chgData name="Chunping Xu" userId="a5962ba47313b1f5" providerId="LiveId" clId="{07134109-0664-4E18-8A20-45994B58FEE7}" dt="2021-08-26T18:49:58.409" v="267" actId="47"/>
        <pc:sldMkLst>
          <pc:docMk/>
          <pc:sldMk cId="1051082827" sldId="129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833152927" sldId="129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85890000" sldId="130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947103094" sldId="130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674616564" sldId="130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24237099" sldId="130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191463" sldId="130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706137228" sldId="130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675344629" sldId="130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102329500" sldId="130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817165508" sldId="130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322238" sldId="130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791527621" sldId="131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050716262" sldId="131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551342178" sldId="1312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619970168" sldId="1313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88052553" sldId="1314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599525680" sldId="1315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2321364205" sldId="1316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371478889" sldId="1317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4252520339" sldId="1318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3841013836" sldId="1319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385059995" sldId="1320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1103977467" sldId="1321"/>
        </pc:sldMkLst>
      </pc:sldChg>
      <pc:sldChg chg="add">
        <pc:chgData name="Chunping Xu" userId="a5962ba47313b1f5" providerId="LiveId" clId="{07134109-0664-4E18-8A20-45994B58FEE7}" dt="2021-08-26T18:49:39.313" v="266"/>
        <pc:sldMkLst>
          <pc:docMk/>
          <pc:sldMk cId="593726097" sldId="1322"/>
        </pc:sldMkLst>
      </pc:sldChg>
      <pc:sldChg chg="modSp add modAnim">
        <pc:chgData name="Chunping Xu" userId="a5962ba47313b1f5" providerId="LiveId" clId="{07134109-0664-4E18-8A20-45994B58FEE7}" dt="2021-08-27T20:18:42.143" v="321" actId="20577"/>
        <pc:sldMkLst>
          <pc:docMk/>
          <pc:sldMk cId="3270242960" sldId="1323"/>
        </pc:sldMkLst>
        <pc:spChg chg="mod">
          <ac:chgData name="Chunping Xu" userId="a5962ba47313b1f5" providerId="LiveId" clId="{07134109-0664-4E18-8A20-45994B58FEE7}" dt="2021-08-27T20:18:42.143" v="321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07134109-0664-4E18-8A20-45994B58FEE7}" dt="2021-08-26T19:37:08.795" v="272"/>
        <pc:sldMkLst>
          <pc:docMk/>
          <pc:sldMk cId="1945479556" sldId="1324"/>
        </pc:sldMkLst>
        <pc:spChg chg="mod">
          <ac:chgData name="Chunping Xu" userId="a5962ba47313b1f5" providerId="LiveId" clId="{07134109-0664-4E18-8A20-45994B58FEE7}" dt="2021-08-26T19:37:08.795" v="272"/>
          <ac:spMkLst>
            <pc:docMk/>
            <pc:sldMk cId="1945479556" sldId="13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3AA7C27E-0AF4-45DE-841E-AF7CB7FCB5DC}"/>
    <pc:docChg chg="undo redo custSel addSld delSld modSld sldOrd delMainMaster">
      <pc:chgData name="Chunping Xu" userId="a5962ba47313b1f5" providerId="LiveId" clId="{3AA7C27E-0AF4-45DE-841E-AF7CB7FCB5DC}" dt="2021-08-01T02:42:07.996" v="171"/>
      <pc:docMkLst>
        <pc:docMk/>
      </pc:docMkLst>
      <pc:sldChg chg="addSp delSp del mod">
        <pc:chgData name="Chunping Xu" userId="a5962ba47313b1f5" providerId="LiveId" clId="{3AA7C27E-0AF4-45DE-841E-AF7CB7FCB5DC}" dt="2021-07-30T23:32:52.645" v="15" actId="47"/>
        <pc:sldMkLst>
          <pc:docMk/>
          <pc:sldMk cId="0" sldId="256"/>
        </pc:sldMkLst>
        <pc:spChg chg="add del">
          <ac:chgData name="Chunping Xu" userId="a5962ba47313b1f5" providerId="LiveId" clId="{3AA7C27E-0AF4-45DE-841E-AF7CB7FCB5DC}" dt="2021-07-30T23:31:43.304" v="1" actId="22"/>
          <ac:spMkLst>
            <pc:docMk/>
            <pc:sldMk cId="0" sldId="256"/>
            <ac:spMk id="4" creationId="{234E25B0-793E-4779-98ED-2BF5A35323BD}"/>
          </ac:spMkLst>
        </pc:spChg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0" sldId="25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154054628" sldId="34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57122451" sldId="34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81032927" sldId="36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774017574" sldId="37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28037813" sldId="378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4235393136" sldId="379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0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1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2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3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4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3764784900" sldId="386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1383137527" sldId="387"/>
        </pc:sldMkLst>
      </pc:sldChg>
      <pc:sldChg chg="del">
        <pc:chgData name="Chunping Xu" userId="a5962ba47313b1f5" providerId="LiveId" clId="{3AA7C27E-0AF4-45DE-841E-AF7CB7FCB5DC}" dt="2021-07-30T23:32:52.645" v="15" actId="47"/>
        <pc:sldMkLst>
          <pc:docMk/>
          <pc:sldMk cId="2606125273" sldId="388"/>
        </pc:sldMkLst>
      </pc:sldChg>
      <pc:sldChg chg="addSp delSp new del mod ord">
        <pc:chgData name="Chunping Xu" userId="a5962ba47313b1f5" providerId="LiveId" clId="{3AA7C27E-0AF4-45DE-841E-AF7CB7FCB5DC}" dt="2021-07-30T23:34:03.025" v="16" actId="47"/>
        <pc:sldMkLst>
          <pc:docMk/>
          <pc:sldMk cId="3013953128" sldId="389"/>
        </pc:sldMkLst>
        <pc:spChg chg="add del">
          <ac:chgData name="Chunping Xu" userId="a5962ba47313b1f5" providerId="LiveId" clId="{3AA7C27E-0AF4-45DE-841E-AF7CB7FCB5DC}" dt="2021-07-30T23:31:55.430" v="6" actId="22"/>
          <ac:spMkLst>
            <pc:docMk/>
            <pc:sldMk cId="3013953128" sldId="389"/>
            <ac:spMk id="5" creationId="{A84FDC98-0A24-4E91-98A1-C77C259ABB99}"/>
          </ac:spMkLst>
        </pc:spChg>
        <pc:spChg chg="add del">
          <ac:chgData name="Chunping Xu" userId="a5962ba47313b1f5" providerId="LiveId" clId="{3AA7C27E-0AF4-45DE-841E-AF7CB7FCB5DC}" dt="2021-07-30T23:32:05.071" v="8" actId="22"/>
          <ac:spMkLst>
            <pc:docMk/>
            <pc:sldMk cId="3013953128" sldId="389"/>
            <ac:spMk id="7" creationId="{64361FAA-A933-4B0E-B17F-02F264F90A75}"/>
          </ac:spMkLst>
        </pc:spChg>
        <pc:spChg chg="add del">
          <ac:chgData name="Chunping Xu" userId="a5962ba47313b1f5" providerId="LiveId" clId="{3AA7C27E-0AF4-45DE-841E-AF7CB7FCB5DC}" dt="2021-07-30T23:32:21.340" v="11" actId="22"/>
          <ac:spMkLst>
            <pc:docMk/>
            <pc:sldMk cId="3013953128" sldId="389"/>
            <ac:spMk id="9" creationId="{617D7CBE-4A9A-406D-9737-421716BD7C6F}"/>
          </ac:spMkLst>
        </pc:spChg>
      </pc:sldChg>
      <pc:sldChg chg="new del">
        <pc:chgData name="Chunping Xu" userId="a5962ba47313b1f5" providerId="LiveId" clId="{3AA7C27E-0AF4-45DE-841E-AF7CB7FCB5DC}" dt="2021-07-30T23:32:52.645" v="15" actId="47"/>
        <pc:sldMkLst>
          <pc:docMk/>
          <pc:sldMk cId="2185523453" sldId="390"/>
        </pc:sldMkLst>
      </pc:sldChg>
      <pc:sldChg chg="modSp add del mod">
        <pc:chgData name="Chunping Xu" userId="a5962ba47313b1f5" providerId="LiveId" clId="{3AA7C27E-0AF4-45DE-841E-AF7CB7FCB5DC}" dt="2021-07-30T23:34:22.217" v="19"/>
        <pc:sldMkLst>
          <pc:docMk/>
          <pc:sldMk cId="2574250617" sldId="835"/>
        </pc:sldMkLst>
        <pc:spChg chg="mod">
          <ac:chgData name="Chunping Xu" userId="a5962ba47313b1f5" providerId="LiveId" clId="{3AA7C27E-0AF4-45DE-841E-AF7CB7FCB5DC}" dt="2021-07-30T23:34:22.217" v="19"/>
          <ac:spMkLst>
            <pc:docMk/>
            <pc:sldMk cId="2574250617" sldId="83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29.854" v="45"/>
        <pc:sldMkLst>
          <pc:docMk/>
          <pc:sldMk cId="96890483" sldId="845"/>
        </pc:sldMkLst>
        <pc:spChg chg="mod">
          <ac:chgData name="Chunping Xu" userId="a5962ba47313b1f5" providerId="LiveId" clId="{3AA7C27E-0AF4-45DE-841E-AF7CB7FCB5DC}" dt="2021-07-30T23:36:29.854" v="45"/>
          <ac:spMkLst>
            <pc:docMk/>
            <pc:sldMk cId="96890483" sldId="845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8:08.195" v="59"/>
        <pc:sldMkLst>
          <pc:docMk/>
          <pc:sldMk cId="3489066414" sldId="847"/>
        </pc:sldMkLst>
        <pc:spChg chg="mod">
          <ac:chgData name="Chunping Xu" userId="a5962ba47313b1f5" providerId="LiveId" clId="{3AA7C27E-0AF4-45DE-841E-AF7CB7FCB5DC}" dt="2021-07-30T23:38:08.195" v="5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00.864" v="23" actId="14100"/>
        <pc:sldMkLst>
          <pc:docMk/>
          <pc:sldMk cId="2814175321" sldId="852"/>
        </pc:sldMkLst>
        <pc:spChg chg="mod">
          <ac:chgData name="Chunping Xu" userId="a5962ba47313b1f5" providerId="LiveId" clId="{3AA7C27E-0AF4-45DE-841E-AF7CB7FCB5DC}" dt="2021-07-30T23:35:00.864" v="23" actId="14100"/>
          <ac:spMkLst>
            <pc:docMk/>
            <pc:sldMk cId="2814175321" sldId="852"/>
            <ac:spMk id="441" creationId="{00000000-0000-0000-0000-000000000000}"/>
          </ac:spMkLst>
        </pc:spChg>
      </pc:sldChg>
      <pc:sldChg chg="modSp add del mod modAnim">
        <pc:chgData name="Chunping Xu" userId="a5962ba47313b1f5" providerId="LiveId" clId="{3AA7C27E-0AF4-45DE-841E-AF7CB7FCB5DC}" dt="2021-07-30T23:45:52.490" v="169"/>
        <pc:sldMkLst>
          <pc:docMk/>
          <pc:sldMk cId="4007757009" sldId="884"/>
        </pc:sldMkLst>
        <pc:spChg chg="mod">
          <ac:chgData name="Chunping Xu" userId="a5962ba47313b1f5" providerId="LiveId" clId="{3AA7C27E-0AF4-45DE-841E-AF7CB7FCB5DC}" dt="2021-07-30T23:37:37.289" v="52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4019409665" sldId="910"/>
        </pc:sldMkLst>
      </pc:sldChg>
      <pc:sldChg chg="modSp add del mod">
        <pc:chgData name="Chunping Xu" userId="a5962ba47313b1f5" providerId="LiveId" clId="{3AA7C27E-0AF4-45DE-841E-AF7CB7FCB5DC}" dt="2021-07-30T23:35:47.180" v="34" actId="14100"/>
        <pc:sldMkLst>
          <pc:docMk/>
          <pc:sldMk cId="2313262846" sldId="926"/>
        </pc:sldMkLst>
        <pc:spChg chg="mod">
          <ac:chgData name="Chunping Xu" userId="a5962ba47313b1f5" providerId="LiveId" clId="{3AA7C27E-0AF4-45DE-841E-AF7CB7FCB5DC}" dt="2021-07-30T23:35:47.180" v="34" actId="14100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6:09.320" v="39" actId="14100"/>
        <pc:sldMkLst>
          <pc:docMk/>
          <pc:sldMk cId="4238450721" sldId="968"/>
        </pc:sldMkLst>
        <pc:spChg chg="mod">
          <ac:chgData name="Chunping Xu" userId="a5962ba47313b1f5" providerId="LiveId" clId="{3AA7C27E-0AF4-45DE-841E-AF7CB7FCB5DC}" dt="2021-07-30T23:36:09.320" v="39" actId="14100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45:07.554" v="167" actId="20577"/>
        <pc:sldMkLst>
          <pc:docMk/>
          <pc:sldMk cId="3856334315" sldId="981"/>
        </pc:sldMkLst>
        <pc:spChg chg="mod">
          <ac:chgData name="Chunping Xu" userId="a5962ba47313b1f5" providerId="LiveId" clId="{3AA7C27E-0AF4-45DE-841E-AF7CB7FCB5DC}" dt="2021-07-30T23:45:07.554" v="167" actId="20577"/>
          <ac:spMkLst>
            <pc:docMk/>
            <pc:sldMk cId="3856334315" sldId="981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3AA7C27E-0AF4-45DE-841E-AF7CB7FCB5DC}" dt="2021-07-30T23:35:21.719" v="27" actId="14100"/>
        <pc:sldMkLst>
          <pc:docMk/>
          <pc:sldMk cId="3201041591" sldId="1003"/>
        </pc:sldMkLst>
        <pc:spChg chg="mod">
          <ac:chgData name="Chunping Xu" userId="a5962ba47313b1f5" providerId="LiveId" clId="{3AA7C27E-0AF4-45DE-841E-AF7CB7FCB5DC}" dt="2021-07-30T23:35:21.719" v="27" actId="14100"/>
          <ac:spMkLst>
            <pc:docMk/>
            <pc:sldMk cId="3201041591" sldId="1003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8:50.370" v="63" actId="47"/>
        <pc:sldMkLst>
          <pc:docMk/>
          <pc:sldMk cId="2990906083" sldId="1006"/>
        </pc:sldMkLst>
      </pc:sldChg>
      <pc:sldChg chg="modSp add del modAnim modNotes">
        <pc:chgData name="Chunping Xu" userId="a5962ba47313b1f5" providerId="LiveId" clId="{3AA7C27E-0AF4-45DE-841E-AF7CB7FCB5DC}" dt="2021-07-30T23:41:10.768" v="97" actId="47"/>
        <pc:sldMkLst>
          <pc:docMk/>
          <pc:sldMk cId="211861969" sldId="1007"/>
        </pc:sldMkLst>
        <pc:spChg chg="mod">
          <ac:chgData name="Chunping Xu" userId="a5962ba47313b1f5" providerId="LiveId" clId="{3AA7C27E-0AF4-45DE-841E-AF7CB7FCB5DC}" dt="2021-07-30T23:40:52.654" v="91"/>
          <ac:spMkLst>
            <pc:docMk/>
            <pc:sldMk cId="211861969" sldId="1007"/>
            <ac:spMk id="441" creationId="{00000000-0000-0000-0000-000000000000}"/>
          </ac:spMkLst>
        </pc:spChg>
      </pc:sldChg>
      <pc:sldChg chg="modSp add del mod modAnim modNotes">
        <pc:chgData name="Chunping Xu" userId="a5962ba47313b1f5" providerId="LiveId" clId="{3AA7C27E-0AF4-45DE-841E-AF7CB7FCB5DC}" dt="2021-07-30T23:38:57.122" v="65" actId="14100"/>
        <pc:sldMkLst>
          <pc:docMk/>
          <pc:sldMk cId="1716615448" sldId="1008"/>
        </pc:sldMkLst>
        <pc:spChg chg="mod">
          <ac:chgData name="Chunping Xu" userId="a5962ba47313b1f5" providerId="LiveId" clId="{3AA7C27E-0AF4-45DE-841E-AF7CB7FCB5DC}" dt="2021-07-30T23:38:57.122" v="65" actId="14100"/>
          <ac:spMkLst>
            <pc:docMk/>
            <pc:sldMk cId="1716615448" sldId="1008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36:14.461" v="40" actId="47"/>
        <pc:sldMkLst>
          <pc:docMk/>
          <pc:sldMk cId="3298337263" sldId="1018"/>
        </pc:sldMkLst>
      </pc:sldChg>
      <pc:sldChg chg="modSp add del mod ord modAnim modNotes">
        <pc:chgData name="Chunping Xu" userId="a5962ba47313b1f5" providerId="LiveId" clId="{3AA7C27E-0AF4-45DE-841E-AF7CB7FCB5DC}" dt="2021-08-01T02:42:07.996" v="171"/>
        <pc:sldMkLst>
          <pc:docMk/>
          <pc:sldMk cId="1970058662" sldId="1254"/>
        </pc:sldMkLst>
        <pc:spChg chg="mod">
          <ac:chgData name="Chunping Xu" userId="a5962ba47313b1f5" providerId="LiveId" clId="{3AA7C27E-0AF4-45DE-841E-AF7CB7FCB5DC}" dt="2021-07-30T23:42:04.933" v="102" actId="20577"/>
          <ac:spMkLst>
            <pc:docMk/>
            <pc:sldMk cId="1970058662" sldId="1254"/>
            <ac:spMk id="441" creationId="{00000000-0000-0000-0000-000000000000}"/>
          </ac:spMkLst>
        </pc:spChg>
      </pc:sldChg>
      <pc:sldChg chg="add del">
        <pc:chgData name="Chunping Xu" userId="a5962ba47313b1f5" providerId="LiveId" clId="{3AA7C27E-0AF4-45DE-841E-AF7CB7FCB5DC}" dt="2021-07-30T23:42:35.271" v="112" actId="47"/>
        <pc:sldMkLst>
          <pc:docMk/>
          <pc:sldMk cId="2667130015" sldId="1258"/>
        </pc:sldMkLst>
      </pc:sldChg>
      <pc:sldChg chg="add del">
        <pc:chgData name="Chunping Xu" userId="a5962ba47313b1f5" providerId="LiveId" clId="{3AA7C27E-0AF4-45DE-841E-AF7CB7FCB5DC}" dt="2021-07-30T23:37:42.189" v="53" actId="47"/>
        <pc:sldMkLst>
          <pc:docMk/>
          <pc:sldMk cId="1786062465" sldId="1261"/>
        </pc:sldMkLst>
      </pc:sldChg>
      <pc:sldChg chg="add del">
        <pc:chgData name="Chunping Xu" userId="a5962ba47313b1f5" providerId="LiveId" clId="{3AA7C27E-0AF4-45DE-841E-AF7CB7FCB5DC}" dt="2021-07-30T23:40:25.562" v="88" actId="47"/>
        <pc:sldMkLst>
          <pc:docMk/>
          <pc:sldMk cId="1448210184" sldId="1262"/>
        </pc:sldMkLst>
      </pc:sldChg>
      <pc:sldChg chg="add del">
        <pc:chgData name="Chunping Xu" userId="a5962ba47313b1f5" providerId="LiveId" clId="{3AA7C27E-0AF4-45DE-841E-AF7CB7FCB5DC}" dt="2021-07-30T23:42:51.605" v="116" actId="47"/>
        <pc:sldMkLst>
          <pc:docMk/>
          <pc:sldMk cId="2930990118" sldId="1263"/>
        </pc:sldMkLst>
      </pc:sldChg>
      <pc:sldChg chg="modSp add mod">
        <pc:chgData name="Chunping Xu" userId="a5962ba47313b1f5" providerId="LiveId" clId="{3AA7C27E-0AF4-45DE-841E-AF7CB7FCB5DC}" dt="2021-07-30T23:39:59.167" v="81" actId="6549"/>
        <pc:sldMkLst>
          <pc:docMk/>
          <pc:sldMk cId="2297766525" sldId="1264"/>
        </pc:sldMkLst>
        <pc:spChg chg="mod">
          <ac:chgData name="Chunping Xu" userId="a5962ba47313b1f5" providerId="LiveId" clId="{3AA7C27E-0AF4-45DE-841E-AF7CB7FCB5DC}" dt="2021-07-30T23:39:59.167" v="81" actId="6549"/>
          <ac:spMkLst>
            <pc:docMk/>
            <pc:sldMk cId="2297766525" sldId="126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0:22.109" v="87"/>
        <pc:sldMkLst>
          <pc:docMk/>
          <pc:sldMk cId="1846892904" sldId="1265"/>
        </pc:sldMkLst>
        <pc:spChg chg="mod">
          <ac:chgData name="Chunping Xu" userId="a5962ba47313b1f5" providerId="LiveId" clId="{3AA7C27E-0AF4-45DE-841E-AF7CB7FCB5DC}" dt="2021-07-30T23:40:22.109" v="87"/>
          <ac:spMkLst>
            <pc:docMk/>
            <pc:sldMk cId="1846892904" sldId="1265"/>
            <ac:spMk id="441" creationId="{00000000-0000-0000-0000-000000000000}"/>
          </ac:spMkLst>
        </pc:spChg>
      </pc:sldChg>
      <pc:sldChg chg="add">
        <pc:chgData name="Chunping Xu" userId="a5962ba47313b1f5" providerId="LiveId" clId="{3AA7C27E-0AF4-45DE-841E-AF7CB7FCB5DC}" dt="2021-07-30T23:41:20.858" v="99"/>
        <pc:sldMkLst>
          <pc:docMk/>
          <pc:sldMk cId="2277368277" sldId="1266"/>
        </pc:sldMkLst>
      </pc:sldChg>
      <pc:sldChg chg="modSp add mod">
        <pc:chgData name="Chunping Xu" userId="a5962ba47313b1f5" providerId="LiveId" clId="{3AA7C27E-0AF4-45DE-841E-AF7CB7FCB5DC}" dt="2021-07-30T23:42:26.612" v="111" actId="20577"/>
        <pc:sldMkLst>
          <pc:docMk/>
          <pc:sldMk cId="3976847715" sldId="1267"/>
        </pc:sldMkLst>
        <pc:spChg chg="mod">
          <ac:chgData name="Chunping Xu" userId="a5962ba47313b1f5" providerId="LiveId" clId="{3AA7C27E-0AF4-45DE-841E-AF7CB7FCB5DC}" dt="2021-07-30T23:42:26.612" v="111" actId="20577"/>
          <ac:spMkLst>
            <pc:docMk/>
            <pc:sldMk cId="3976847715" sldId="126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25.262" v="122" actId="20577"/>
        <pc:sldMkLst>
          <pc:docMk/>
          <pc:sldMk cId="1569947919" sldId="1268"/>
        </pc:sldMkLst>
        <pc:spChg chg="mod">
          <ac:chgData name="Chunping Xu" userId="a5962ba47313b1f5" providerId="LiveId" clId="{3AA7C27E-0AF4-45DE-841E-AF7CB7FCB5DC}" dt="2021-07-30T23:43:25.262" v="122" actId="20577"/>
          <ac:spMkLst>
            <pc:docMk/>
            <pc:sldMk cId="1569947919" sldId="12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3:53.041" v="127"/>
        <pc:sldMkLst>
          <pc:docMk/>
          <pc:sldMk cId="3099987718" sldId="1269"/>
        </pc:sldMkLst>
        <pc:spChg chg="mod">
          <ac:chgData name="Chunping Xu" userId="a5962ba47313b1f5" providerId="LiveId" clId="{3AA7C27E-0AF4-45DE-841E-AF7CB7FCB5DC}" dt="2021-07-30T23:43:53.041" v="127"/>
          <ac:spMkLst>
            <pc:docMk/>
            <pc:sldMk cId="3099987718" sldId="12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3AA7C27E-0AF4-45DE-841E-AF7CB7FCB5DC}" dt="2021-07-30T23:44:16.588" v="150" actId="14100"/>
        <pc:sldMkLst>
          <pc:docMk/>
          <pc:sldMk cId="1972384579" sldId="1270"/>
        </pc:sldMkLst>
        <pc:spChg chg="mod">
          <ac:chgData name="Chunping Xu" userId="a5962ba47313b1f5" providerId="LiveId" clId="{3AA7C27E-0AF4-45DE-841E-AF7CB7FCB5DC}" dt="2021-07-30T23:44:16.588" v="150" actId="14100"/>
          <ac:spMkLst>
            <pc:docMk/>
            <pc:sldMk cId="1972384579" sldId="1270"/>
            <ac:spMk id="441" creationId="{00000000-0000-0000-0000-000000000000}"/>
          </ac:spMkLst>
        </pc:spChg>
      </pc:sldChg>
      <pc:sldMasterChg chg="del delSldLayout">
        <pc:chgData name="Chunping Xu" userId="a5962ba47313b1f5" providerId="LiveId" clId="{3AA7C27E-0AF4-45DE-841E-AF7CB7FCB5DC}" dt="2021-07-30T23:34:03.025" v="16" actId="47"/>
        <pc:sldMasterMkLst>
          <pc:docMk/>
          <pc:sldMasterMk cId="0" sldId="2147483648"/>
        </pc:sldMasterMkLst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Chunping Xu" userId="a5962ba47313b1f5" providerId="LiveId" clId="{3AA7C27E-0AF4-45DE-841E-AF7CB7FCB5DC}" dt="2021-07-30T23:34:03.025" v="16" actId="4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hunping Xu" userId="a5962ba47313b1f5" providerId="LiveId" clId="{FAF2AB02-0E8E-4619-8D5D-E9CF9CB56582}"/>
    <pc:docChg chg="undo redo custSel addSld delSld modSld">
      <pc:chgData name="Chunping Xu" userId="a5962ba47313b1f5" providerId="LiveId" clId="{FAF2AB02-0E8E-4619-8D5D-E9CF9CB56582}" dt="2021-11-05T18:39:19.189" v="246" actId="20577"/>
      <pc:docMkLst>
        <pc:docMk/>
      </pc:docMkLst>
      <pc:sldChg chg="modSp mod">
        <pc:chgData name="Chunping Xu" userId="a5962ba47313b1f5" providerId="LiveId" clId="{FAF2AB02-0E8E-4619-8D5D-E9CF9CB56582}" dt="2021-11-05T17:17:27.554" v="1" actId="20577"/>
        <pc:sldMkLst>
          <pc:docMk/>
          <pc:sldMk cId="2574250617" sldId="835"/>
        </pc:sldMkLst>
        <pc:spChg chg="mod">
          <ac:chgData name="Chunping Xu" userId="a5962ba47313b1f5" providerId="LiveId" clId="{FAF2AB02-0E8E-4619-8D5D-E9CF9CB56582}" dt="2021-11-05T17:17:27.554" v="1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17:54.723" v="3"/>
        <pc:sldMkLst>
          <pc:docMk/>
          <pc:sldMk cId="96890483" sldId="845"/>
        </pc:sldMkLst>
        <pc:spChg chg="mod">
          <ac:chgData name="Chunping Xu" userId="a5962ba47313b1f5" providerId="LiveId" clId="{FAF2AB02-0E8E-4619-8D5D-E9CF9CB56582}" dt="2021-11-05T17:17:54.723" v="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7:45:11.809" v="13" actId="20577"/>
        <pc:sldMkLst>
          <pc:docMk/>
          <pc:sldMk cId="2833152927" sldId="1299"/>
        </pc:sldMkLst>
        <pc:spChg chg="mod">
          <ac:chgData name="Chunping Xu" userId="a5962ba47313b1f5" providerId="LiveId" clId="{FAF2AB02-0E8E-4619-8D5D-E9CF9CB56582}" dt="2021-11-05T17:45:11.809" v="13" actId="20577"/>
          <ac:spMkLst>
            <pc:docMk/>
            <pc:sldMk cId="2833152927" sldId="129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7:45:28.941" v="16"/>
        <pc:sldMkLst>
          <pc:docMk/>
          <pc:sldMk cId="785890000" sldId="1300"/>
        </pc:sldMkLst>
        <pc:spChg chg="mod">
          <ac:chgData name="Chunping Xu" userId="a5962ba47313b1f5" providerId="LiveId" clId="{FAF2AB02-0E8E-4619-8D5D-E9CF9CB56582}" dt="2021-11-05T17:45:28.941" v="16"/>
          <ac:spMkLst>
            <pc:docMk/>
            <pc:sldMk cId="785890000" sldId="1300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5:43.347" v="228"/>
        <pc:sldMkLst>
          <pc:docMk/>
          <pc:sldMk cId="3947103094" sldId="1301"/>
        </pc:sldMkLst>
        <pc:spChg chg="mod">
          <ac:chgData name="Chunping Xu" userId="a5962ba47313b1f5" providerId="LiveId" clId="{FAF2AB02-0E8E-4619-8D5D-E9CF9CB56582}" dt="2021-11-05T17:46:28.357" v="25"/>
          <ac:spMkLst>
            <pc:docMk/>
            <pc:sldMk cId="3947103094" sldId="1301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5:56.620" v="230"/>
        <pc:sldMkLst>
          <pc:docMk/>
          <pc:sldMk cId="3674616564" sldId="1302"/>
        </pc:sldMkLst>
        <pc:spChg chg="mod">
          <ac:chgData name="Chunping Xu" userId="a5962ba47313b1f5" providerId="LiveId" clId="{FAF2AB02-0E8E-4619-8D5D-E9CF9CB56582}" dt="2021-11-05T17:50:06.505" v="103" actId="20577"/>
          <ac:spMkLst>
            <pc:docMk/>
            <pc:sldMk cId="3674616564" sldId="130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19.059" v="233"/>
        <pc:sldMkLst>
          <pc:docMk/>
          <pc:sldMk cId="16191463" sldId="1304"/>
        </pc:sldMkLst>
        <pc:spChg chg="mod">
          <ac:chgData name="Chunping Xu" userId="a5962ba47313b1f5" providerId="LiveId" clId="{FAF2AB02-0E8E-4619-8D5D-E9CF9CB56582}" dt="2021-11-05T17:57:17.093" v="130" actId="20577"/>
          <ac:spMkLst>
            <pc:docMk/>
            <pc:sldMk cId="16191463" sldId="1304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11:46.695" v="169" actId="255"/>
        <pc:sldMkLst>
          <pc:docMk/>
          <pc:sldMk cId="4102329500" sldId="1307"/>
        </pc:sldMkLst>
        <pc:spChg chg="mod">
          <ac:chgData name="Chunping Xu" userId="a5962ba47313b1f5" providerId="LiveId" clId="{FAF2AB02-0E8E-4619-8D5D-E9CF9CB56582}" dt="2021-11-05T18:11:46.695" v="169" actId="255"/>
          <ac:spMkLst>
            <pc:docMk/>
            <pc:sldMk cId="4102329500" sldId="130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6:52.569" v="238"/>
        <pc:sldMkLst>
          <pc:docMk/>
          <pc:sldMk cId="1817165508" sldId="1308"/>
        </pc:sldMkLst>
        <pc:spChg chg="mod">
          <ac:chgData name="Chunping Xu" userId="a5962ba47313b1f5" providerId="LiveId" clId="{FAF2AB02-0E8E-4619-8D5D-E9CF9CB56582}" dt="2021-11-05T18:12:51.462" v="183"/>
          <ac:spMkLst>
            <pc:docMk/>
            <pc:sldMk cId="1817165508" sldId="130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8.085" v="242"/>
        <pc:sldMkLst>
          <pc:docMk/>
          <pc:sldMk cId="138322238" sldId="1309"/>
        </pc:sldMkLst>
        <pc:spChg chg="mod">
          <ac:chgData name="Chunping Xu" userId="a5962ba47313b1f5" providerId="LiveId" clId="{FAF2AB02-0E8E-4619-8D5D-E9CF9CB56582}" dt="2021-11-05T18:33:31.384" v="216" actId="255"/>
          <ac:spMkLst>
            <pc:docMk/>
            <pc:sldMk cId="138322238" sldId="1309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2791527621" sldId="1310"/>
        </pc:sldMkLst>
      </pc:sldChg>
      <pc:sldChg chg="del">
        <pc:chgData name="Chunping Xu" userId="a5962ba47313b1f5" providerId="LiveId" clId="{FAF2AB02-0E8E-4619-8D5D-E9CF9CB56582}" dt="2021-11-05T18:33:41.541" v="217" actId="47"/>
        <pc:sldMkLst>
          <pc:docMk/>
          <pc:sldMk cId="1050716262" sldId="1311"/>
        </pc:sldMkLst>
      </pc:sldChg>
      <pc:sldChg chg="modSp modAnim">
        <pc:chgData name="Chunping Xu" userId="a5962ba47313b1f5" providerId="LiveId" clId="{FAF2AB02-0E8E-4619-8D5D-E9CF9CB56582}" dt="2021-11-05T18:34:57.681" v="227" actId="20577"/>
        <pc:sldMkLst>
          <pc:docMk/>
          <pc:sldMk cId="3270242960" sldId="1323"/>
        </pc:sldMkLst>
        <pc:spChg chg="mod">
          <ac:chgData name="Chunping Xu" userId="a5962ba47313b1f5" providerId="LiveId" clId="{FAF2AB02-0E8E-4619-8D5D-E9CF9CB56582}" dt="2021-11-05T18:34:57.681" v="227" actId="20577"/>
          <ac:spMkLst>
            <pc:docMk/>
            <pc:sldMk cId="3270242960" sldId="1323"/>
            <ac:spMk id="441" creationId="{00000000-0000-0000-0000-000000000000}"/>
          </ac:spMkLst>
        </pc:spChg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226018322" sldId="1329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069589732" sldId="1330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2871736818" sldId="1331"/>
        </pc:sldMkLst>
      </pc:sldChg>
      <pc:sldChg chg="del">
        <pc:chgData name="Chunping Xu" userId="a5962ba47313b1f5" providerId="LiveId" clId="{FAF2AB02-0E8E-4619-8D5D-E9CF9CB56582}" dt="2021-11-05T17:17:40.611" v="2" actId="47"/>
        <pc:sldMkLst>
          <pc:docMk/>
          <pc:sldMk cId="538701290" sldId="1332"/>
        </pc:sldMkLst>
      </pc:sldChg>
      <pc:sldChg chg="modSp mod modAnim">
        <pc:chgData name="Chunping Xu" userId="a5962ba47313b1f5" providerId="LiveId" clId="{FAF2AB02-0E8E-4619-8D5D-E9CF9CB56582}" dt="2021-11-05T18:36:44.380" v="237"/>
        <pc:sldMkLst>
          <pc:docMk/>
          <pc:sldMk cId="4280672741" sldId="1335"/>
        </pc:sldMkLst>
        <pc:spChg chg="mod">
          <ac:chgData name="Chunping Xu" userId="a5962ba47313b1f5" providerId="LiveId" clId="{FAF2AB02-0E8E-4619-8D5D-E9CF9CB56582}" dt="2021-11-05T18:09:12.850" v="162" actId="20577"/>
          <ac:spMkLst>
            <pc:docMk/>
            <pc:sldMk cId="4280672741" sldId="1335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6:59.690" v="239"/>
        <pc:sldMkLst>
          <pc:docMk/>
          <pc:sldMk cId="1152036601" sldId="1336"/>
        </pc:sldMkLst>
        <pc:spChg chg="mod">
          <ac:chgData name="Chunping Xu" userId="a5962ba47313b1f5" providerId="LiveId" clId="{FAF2AB02-0E8E-4619-8D5D-E9CF9CB56582}" dt="2021-11-05T18:13:33.030" v="193"/>
          <ac:spMkLst>
            <pc:docMk/>
            <pc:sldMk cId="1152036601" sldId="1336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7:06.322" v="240"/>
        <pc:sldMkLst>
          <pc:docMk/>
          <pc:sldMk cId="3410323660" sldId="1337"/>
        </pc:sldMkLst>
        <pc:spChg chg="mod">
          <ac:chgData name="Chunping Xu" userId="a5962ba47313b1f5" providerId="LiveId" clId="{FAF2AB02-0E8E-4619-8D5D-E9CF9CB56582}" dt="2021-11-05T18:31:49.300" v="206" actId="255"/>
          <ac:spMkLst>
            <pc:docMk/>
            <pc:sldMk cId="3410323660" sldId="133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FAF2AB02-0E8E-4619-8D5D-E9CF9CB56582}" dt="2021-11-05T18:37:13.087" v="241"/>
        <pc:sldMkLst>
          <pc:docMk/>
          <pc:sldMk cId="3256105426" sldId="1338"/>
        </pc:sldMkLst>
        <pc:spChg chg="mod">
          <ac:chgData name="Chunping Xu" userId="a5962ba47313b1f5" providerId="LiveId" clId="{FAF2AB02-0E8E-4619-8D5D-E9CF9CB56582}" dt="2021-11-05T18:32:17.339" v="209"/>
          <ac:spMkLst>
            <pc:docMk/>
            <pc:sldMk cId="3256105426" sldId="133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FAF2AB02-0E8E-4619-8D5D-E9CF9CB56582}" dt="2021-11-05T18:39:19.189" v="246" actId="20577"/>
        <pc:sldMkLst>
          <pc:docMk/>
          <pc:sldMk cId="1868732476" sldId="1339"/>
        </pc:sldMkLst>
        <pc:spChg chg="mod">
          <ac:chgData name="Chunping Xu" userId="a5962ba47313b1f5" providerId="LiveId" clId="{FAF2AB02-0E8E-4619-8D5D-E9CF9CB56582}" dt="2021-11-05T18:39:19.189" v="246" actId="20577"/>
          <ac:spMkLst>
            <pc:docMk/>
            <pc:sldMk cId="1868732476" sldId="1339"/>
            <ac:spMk id="441" creationId="{00000000-0000-0000-0000-000000000000}"/>
          </ac:spMkLst>
        </pc:spChg>
      </pc:sldChg>
      <pc:sldChg chg="modSp mod">
        <pc:chgData name="Chunping Xu" userId="a5962ba47313b1f5" providerId="LiveId" clId="{FAF2AB02-0E8E-4619-8D5D-E9CF9CB56582}" dt="2021-11-05T18:31:17.431" v="202"/>
        <pc:sldMkLst>
          <pc:docMk/>
          <pc:sldMk cId="196727536" sldId="1340"/>
        </pc:sldMkLst>
        <pc:spChg chg="mod">
          <ac:chgData name="Chunping Xu" userId="a5962ba47313b1f5" providerId="LiveId" clId="{FAF2AB02-0E8E-4619-8D5D-E9CF9CB56582}" dt="2021-11-05T18:31:17.431" v="202"/>
          <ac:spMkLst>
            <pc:docMk/>
            <pc:sldMk cId="196727536" sldId="1340"/>
            <ac:spMk id="441" creationId="{00000000-0000-0000-0000-000000000000}"/>
          </ac:spMkLst>
        </pc:spChg>
      </pc:sldChg>
      <pc:sldChg chg="addSp delSp modSp new mod modAnim">
        <pc:chgData name="Chunping Xu" userId="a5962ba47313b1f5" providerId="LiveId" clId="{FAF2AB02-0E8E-4619-8D5D-E9CF9CB56582}" dt="2021-11-05T18:36:05.737" v="231"/>
        <pc:sldMkLst>
          <pc:docMk/>
          <pc:sldMk cId="1413485797" sldId="1341"/>
        </pc:sldMkLst>
        <pc:spChg chg="del">
          <ac:chgData name="Chunping Xu" userId="a5962ba47313b1f5" providerId="LiveId" clId="{FAF2AB02-0E8E-4619-8D5D-E9CF9CB56582}" dt="2021-11-05T17:55:54.854" v="118" actId="21"/>
          <ac:spMkLst>
            <pc:docMk/>
            <pc:sldMk cId="1413485797" sldId="1341"/>
            <ac:spMk id="2" creationId="{CB96AEC4-3E0E-460B-8F2B-5DB7DFBE69E7}"/>
          </ac:spMkLst>
        </pc:spChg>
        <pc:spChg chg="mod">
          <ac:chgData name="Chunping Xu" userId="a5962ba47313b1f5" providerId="LiveId" clId="{FAF2AB02-0E8E-4619-8D5D-E9CF9CB56582}" dt="2021-11-05T17:56:22.450" v="122"/>
          <ac:spMkLst>
            <pc:docMk/>
            <pc:sldMk cId="1413485797" sldId="1341"/>
            <ac:spMk id="3" creationId="{C3FADF2A-EAB5-4665-A25F-F55F516BE974}"/>
          </ac:spMkLst>
        </pc:spChg>
        <pc:picChg chg="add mod">
          <ac:chgData name="Chunping Xu" userId="a5962ba47313b1f5" providerId="LiveId" clId="{FAF2AB02-0E8E-4619-8D5D-E9CF9CB56582}" dt="2021-11-05T17:56:38.399" v="123" actId="1076"/>
          <ac:picMkLst>
            <pc:docMk/>
            <pc:sldMk cId="1413485797" sldId="1341"/>
            <ac:picMk id="4" creationId="{767376D6-583D-4901-810C-9643413D28BB}"/>
          </ac:picMkLst>
        </pc:picChg>
      </pc:sldChg>
      <pc:sldChg chg="modSp add mod">
        <pc:chgData name="Chunping Xu" userId="a5962ba47313b1f5" providerId="LiveId" clId="{FAF2AB02-0E8E-4619-8D5D-E9CF9CB56582}" dt="2021-11-05T17:57:56.950" v="136"/>
        <pc:sldMkLst>
          <pc:docMk/>
          <pc:sldMk cId="375764564" sldId="1342"/>
        </pc:sldMkLst>
        <pc:spChg chg="mod">
          <ac:chgData name="Chunping Xu" userId="a5962ba47313b1f5" providerId="LiveId" clId="{FAF2AB02-0E8E-4619-8D5D-E9CF9CB56582}" dt="2021-11-05T17:57:56.950" v="136"/>
          <ac:spMkLst>
            <pc:docMk/>
            <pc:sldMk cId="375764564" sldId="13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08:01.139" v="148"/>
        <pc:sldMkLst>
          <pc:docMk/>
          <pc:sldMk cId="3578655619" sldId="1343"/>
        </pc:sldMkLst>
        <pc:spChg chg="mod">
          <ac:chgData name="Chunping Xu" userId="a5962ba47313b1f5" providerId="LiveId" clId="{FAF2AB02-0E8E-4619-8D5D-E9CF9CB56582}" dt="2021-11-05T18:08:01.139" v="148"/>
          <ac:spMkLst>
            <pc:docMk/>
            <pc:sldMk cId="3578655619" sldId="13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2:03.996" v="176"/>
        <pc:sldMkLst>
          <pc:docMk/>
          <pc:sldMk cId="3400974500" sldId="1344"/>
        </pc:sldMkLst>
        <pc:spChg chg="mod">
          <ac:chgData name="Chunping Xu" userId="a5962ba47313b1f5" providerId="LiveId" clId="{FAF2AB02-0E8E-4619-8D5D-E9CF9CB56582}" dt="2021-11-05T18:12:03.996" v="176"/>
          <ac:spMkLst>
            <pc:docMk/>
            <pc:sldMk cId="3400974500" sldId="13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AF2AB02-0E8E-4619-8D5D-E9CF9CB56582}" dt="2021-11-05T18:14:05.167" v="199"/>
        <pc:sldMkLst>
          <pc:docMk/>
          <pc:sldMk cId="1830121286" sldId="1345"/>
        </pc:sldMkLst>
        <pc:spChg chg="mod">
          <ac:chgData name="Chunping Xu" userId="a5962ba47313b1f5" providerId="LiveId" clId="{FAF2AB02-0E8E-4619-8D5D-E9CF9CB56582}" dt="2021-11-05T18:14:05.167" v="199"/>
          <ac:spMkLst>
            <pc:docMk/>
            <pc:sldMk cId="1830121286" sldId="134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FAF2AB02-0E8E-4619-8D5D-E9CF9CB56582}" dt="2021-11-05T18:34:26.374" v="223" actId="20577"/>
        <pc:sldMkLst>
          <pc:docMk/>
          <pc:sldMk cId="3526617593" sldId="1346"/>
        </pc:sldMkLst>
        <pc:spChg chg="mod">
          <ac:chgData name="Chunping Xu" userId="a5962ba47313b1f5" providerId="LiveId" clId="{FAF2AB02-0E8E-4619-8D5D-E9CF9CB56582}" dt="2021-11-05T18:34:26.374" v="223" actId="20577"/>
          <ac:spMkLst>
            <pc:docMk/>
            <pc:sldMk cId="3526617593" sldId="1346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502A-BDB7-B545-9B0F-089A6DE6BF6B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365BA-E8D6-4146-8102-C301803816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138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7095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939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65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5566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40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8242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6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3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97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543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295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读  经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罗马书 </a:t>
            </a:r>
            <a:r>
              <a:rPr lang="en-US" altLang="zh-CN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15:1-12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我们坚固的人应该担代不坚固人的软弱，不求自己的喜悦。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我们各人务要叫邻舍喜悦，使他得益处，建立德行。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因为基督也不求自己的喜悦，如经上所记：「辱骂你人的辱骂都落在我身上。」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从前所写的圣经都是为教训我们写的，叫我们因圣经所生的忍耐和安慰可以得着盼望。</a:t>
            </a:r>
          </a:p>
        </p:txBody>
      </p:sp>
    </p:spTree>
    <p:extLst>
      <p:ext uri="{BB962C8B-B14F-4D97-AF65-F5344CB8AC3E}">
        <p14:creationId xmlns:p14="http://schemas.microsoft.com/office/powerpoint/2010/main" val="305695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但愿赐忍耐安慰的　神叫你们彼此同心，效法基督耶稣，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一心一口荣耀上帝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―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我们主耶稣基督的父！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所以，你们要彼此接纳，如同基督接纳你们一样，使荣耀归与　神。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我说，基督是为上帝真理作了受割礼人的执事，要证实所应许列祖的话，</a:t>
            </a:r>
          </a:p>
        </p:txBody>
      </p:sp>
    </p:spTree>
    <p:extLst>
      <p:ext uri="{BB962C8B-B14F-4D97-AF65-F5344CB8AC3E}">
        <p14:creationId xmlns:p14="http://schemas.microsoft.com/office/powerpoint/2010/main" val="248013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并叫外邦人因他的怜悯荣耀上帝。如经上所记：因此，我要在外邦中称赞你，歌颂你的名；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又说：你们外邦人当与主的百姓一同欢乐；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又说：外邦啊，你们当赞美主！万民哪，你们都当颂赞他！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又有以赛亚说：将来有耶西的根，就是那兴起来要治理外邦的；外邦人要仰望他。 </a:t>
            </a:r>
          </a:p>
        </p:txBody>
      </p:sp>
    </p:spTree>
    <p:extLst>
      <p:ext uri="{BB962C8B-B14F-4D97-AF65-F5344CB8AC3E}">
        <p14:creationId xmlns:p14="http://schemas.microsoft.com/office/powerpoint/2010/main" val="304112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0" y="1449009"/>
            <a:ext cx="12192000" cy="27640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dirty="0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证  道</a:t>
            </a: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endParaRPr lang="en-US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white"/>
              </a:buClr>
              <a:buSzPts val="2400"/>
            </a:pPr>
            <a:r>
              <a:rPr lang="zh-CN" altLang="en-US" sz="5600" b="1" kern="12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主内彼此担代</a:t>
            </a:r>
            <a:endParaRPr lang="en-US" altLang="zh-TW" sz="5600" b="1" kern="12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4730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前言：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团契生活带来的生命相交，对教会和个人的建造是必不可少的，有很多正面的果效；但深入的关系也可能带来冲突和挑战。通过合乎圣经的处理，可以增强个人和教会整体的生命力。</a:t>
            </a:r>
          </a:p>
        </p:txBody>
      </p:sp>
    </p:spTree>
    <p:extLst>
      <p:ext uri="{BB962C8B-B14F-4D97-AF65-F5344CB8AC3E}">
        <p14:creationId xmlns:p14="http://schemas.microsoft.com/office/powerpoint/2010/main" val="113878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一、面对不同，我们需要彼此担代。</a:t>
            </a:r>
          </a:p>
        </p:txBody>
      </p:sp>
    </p:spTree>
    <p:extLst>
      <p:ext uri="{BB962C8B-B14F-4D97-AF65-F5344CB8AC3E}">
        <p14:creationId xmlns:p14="http://schemas.microsoft.com/office/powerpoint/2010/main" val="1647044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我们坚固的人应该担代不坚固人的软弱，不求自己的喜悦。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211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信心软弱的，你们要接纳，但不要辩论所疑惑的事。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有人信百物都可吃；但那软弱的，只吃蔬菜。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吃的人不可轻看不吃的人；不吃的人不可论断吃的人；因为上帝已经收纳他了。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你是谁，竟论断别人的仆人呢？他或站住或跌倒，自有他的主人在；而且他也必要站住，因为主能使他站住。</a:t>
            </a:r>
          </a:p>
        </p:txBody>
      </p:sp>
    </p:spTree>
    <p:extLst>
      <p:ext uri="{BB962C8B-B14F-4D97-AF65-F5344CB8AC3E}">
        <p14:creationId xmlns:p14="http://schemas.microsoft.com/office/powerpoint/2010/main" val="249206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有人看这日比那日强；有人看日日都是一样。只是各人心里要意见坚定。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守日的人是为主守的。吃的人是为主吃的，因他感谢上帝；不吃的人是为主不吃的，也感谢上帝。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我们坚固的人应该担代不坚固人的软弱，不求自己的喜悦。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025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一、面对不同，我们需要彼此担代。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二、效法基督，我们才能彼此担代。</a:t>
            </a:r>
          </a:p>
        </p:txBody>
      </p:sp>
    </p:spTree>
    <p:extLst>
      <p:ext uri="{BB962C8B-B14F-4D97-AF65-F5344CB8AC3E}">
        <p14:creationId xmlns:p14="http://schemas.microsoft.com/office/powerpoint/2010/main" val="367358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、效法基督，要叫邻舍喜悦。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我们坚固的人应该担代不坚固人的软弱，不求自己的喜悦。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我们各人务要叫邻舍喜悦，使他得益处，建立德行。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15:3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因为基督也不求自己的喜悦，如经上所记：「辱骂你人的辱骂都落在我身上。」</a:t>
            </a:r>
          </a:p>
        </p:txBody>
      </p:sp>
    </p:spTree>
    <p:extLst>
      <p:ext uri="{BB962C8B-B14F-4D97-AF65-F5344CB8AC3E}">
        <p14:creationId xmlns:p14="http://schemas.microsoft.com/office/powerpoint/2010/main" val="2058390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2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、效法基督，主内彼此同心。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15:4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从前所写的圣经都是为教训我们写的，叫我们因圣经所生的忍耐和安慰可以得着盼望。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15:5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但愿赐忍耐安慰的上帝叫你们彼此同心，效法基督耶稣，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15:6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一心一口荣耀上帝</a:t>
            </a: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―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我们主耶稣基督的父！</a:t>
            </a:r>
          </a:p>
        </p:txBody>
      </p:sp>
    </p:spTree>
    <p:extLst>
      <p:ext uri="{BB962C8B-B14F-4D97-AF65-F5344CB8AC3E}">
        <p14:creationId xmlns:p14="http://schemas.microsoft.com/office/powerpoint/2010/main" val="1169803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、效法基督，主内彼此接纳。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endParaRPr lang="zh-CN" altLang="en-US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所以，你们要彼此接纳，如同基督接纳你们一样，使荣耀归与上帝。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我说，基督是为上帝真理作了受割礼人的执事，要证实所应许列祖的话，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并叫外邦人因他的怜悯荣耀上帝。如经上所记：因此，我要在外邦中称赞你，歌颂你的名；</a:t>
            </a:r>
          </a:p>
        </p:txBody>
      </p:sp>
    </p:spTree>
    <p:extLst>
      <p:ext uri="{BB962C8B-B14F-4D97-AF65-F5344CB8AC3E}">
        <p14:creationId xmlns:p14="http://schemas.microsoft.com/office/powerpoint/2010/main" val="2271743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15:10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又说：你们外邦人当与主的百姓一同欢乐；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又说：外邦啊，你们当赞美主！万民哪，你们都当颂赞他！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又有以赛亚说：将来有耶西的根，就是那兴起来要治理外邦的；外邦人要仰望他。</a:t>
            </a:r>
          </a:p>
        </p:txBody>
      </p:sp>
    </p:spTree>
    <p:extLst>
      <p:ext uri="{BB962C8B-B14F-4D97-AF65-F5344CB8AC3E}">
        <p14:creationId xmlns:p14="http://schemas.microsoft.com/office/powerpoint/2010/main" val="3447632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一、面对不同，我们需要彼此担待。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二、效法基督，我们才能彼此担代。</a:t>
            </a:r>
            <a:endParaRPr lang="en-US" altLang="zh-CN" sz="4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800" b="1" dirty="0">
                <a:latin typeface="SimSun" panose="02010600030101010101" pitchFamily="2" charset="-122"/>
                <a:ea typeface="SimSun" panose="02010600030101010101" pitchFamily="2" charset="-122"/>
              </a:rPr>
              <a:t>三、彼此担代，我们生命一同建立。</a:t>
            </a:r>
          </a:p>
        </p:txBody>
      </p:sp>
    </p:spTree>
    <p:extLst>
      <p:ext uri="{BB962C8B-B14F-4D97-AF65-F5344CB8AC3E}">
        <p14:creationId xmlns:p14="http://schemas.microsoft.com/office/powerpoint/2010/main" val="8067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15:1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我们坚固的人应该担代不坚固人的软弱，不求自己的喜悦。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15:2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我们各人务要叫邻舍喜悦，使他得益处，建立德行。</a:t>
            </a:r>
          </a:p>
        </p:txBody>
      </p:sp>
    </p:spTree>
    <p:extLst>
      <p:ext uri="{BB962C8B-B14F-4D97-AF65-F5344CB8AC3E}">
        <p14:creationId xmlns:p14="http://schemas.microsoft.com/office/powerpoint/2010/main" val="2244800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罗马书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14:17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因为上帝的国不在乎吃喝，只在乎公义、和平，并圣灵中的喜乐。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14:18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在这几样上服事基督的，就为上帝所喜悦，又为人所称许。</a:t>
            </a: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14:19 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所以，我们务要追求和睦的事与彼此建立德行的事。</a:t>
            </a:r>
          </a:p>
        </p:txBody>
      </p:sp>
    </p:spTree>
    <p:extLst>
      <p:ext uri="{BB962C8B-B14F-4D97-AF65-F5344CB8AC3E}">
        <p14:creationId xmlns:p14="http://schemas.microsoft.com/office/powerpoint/2010/main" val="74072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1;p73">
            <a:extLst>
              <a:ext uri="{FF2B5EF4-FFF2-40B4-BE49-F238E27FC236}">
                <a16:creationId xmlns:a16="http://schemas.microsoft.com/office/drawing/2014/main" id="{14FDEEAF-0DC7-623B-4252-CB12BED71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结语：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defTabSz="914400">
              <a:spcBef>
                <a:spcPts val="1200"/>
              </a:spcBef>
              <a:spcAft>
                <a:spcPts val="1200"/>
              </a:spcAft>
              <a:buClr>
                <a:prstClr val="white"/>
              </a:buClr>
              <a:buSzPts val="2400"/>
            </a:pPr>
            <a:r>
              <a:rPr lang="en-US" altLang="zh-CN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	</a:t>
            </a:r>
            <a:r>
              <a:rPr lang="zh-CN" alt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甘愿在自己的坚固处去担代、包容他人的软弱；愿意在自己的软弱处去效法、学习他人的坚固。成为彼此守望、扶持的同路人，最终主里的生命被一同建立起来。</a:t>
            </a:r>
            <a:endParaRPr lang="en-US" altLang="zh-CN" sz="4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2240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75319</TotalTime>
  <Words>1244</Words>
  <Application>Microsoft Office PowerPoint</Application>
  <PresentationFormat>Widescreen</PresentationFormat>
  <Paragraphs>62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SimSun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Ellerslie Road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 道 明白属灵的恩赐</dc:title>
  <dc:creator>Chris Xu</dc:creator>
  <cp:lastModifiedBy>CL-Grp2</cp:lastModifiedBy>
  <cp:revision>192</cp:revision>
  <dcterms:created xsi:type="dcterms:W3CDTF">2010-03-20T17:46:04Z</dcterms:created>
  <dcterms:modified xsi:type="dcterms:W3CDTF">2024-06-21T22:37:35Z</dcterms:modified>
</cp:coreProperties>
</file>