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</p:sldMasterIdLst>
  <p:notesMasterIdLst>
    <p:notesMasterId r:id="rId17"/>
  </p:notesMasterIdLst>
  <p:sldIdLst>
    <p:sldId id="835" r:id="rId3"/>
    <p:sldId id="1588" r:id="rId4"/>
    <p:sldId id="1589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AF050-C13A-4FC5-A103-DBE076A5A7F1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E917E-1984-45D8-88B0-34E5E2E7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73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391598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0750269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9355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04195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6519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932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960710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7299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37241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13568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7406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9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04985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56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雅各</a:t>
            </a:r>
            <a:r>
              <a:rPr kumimoji="0" lang="zh-CN" altLang="en-US" sz="5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书 </a:t>
            </a:r>
            <a:r>
              <a:rPr lang="en-US" altLang="zh-CN" sz="5600" b="1" dirty="0">
                <a:solidFill>
                  <a:prstClr val="white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kumimoji="0" lang="en-US" altLang="zh-CN" sz="5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:13-18</a:t>
            </a:r>
            <a:endParaRPr kumimoji="0" lang="en-US" altLang="zh-TW" sz="5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你们中间谁是有智慧有见识的呢？他就当在智慧的温柔上显出他的善行来。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你们心里若怀着苦毒的嫉妒和纷争，就不可自夸，也不可说谎话抵挡真道。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这样的智慧不是从上头来的，乃是属地的，属情欲的，属鬼魔的。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在何处有嫉妒、纷争，就在何处有扰乱和各样的坏事。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惟独从上头来的智慧，先是清洁，后是和平，温良柔顺，满有怜悯，多结善果，没有偏见，没有假冒。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并且使人和平的，是用和平所栽种的义果。</a:t>
            </a:r>
          </a:p>
        </p:txBody>
      </p:sp>
    </p:spTree>
    <p:extLst>
      <p:ext uri="{BB962C8B-B14F-4D97-AF65-F5344CB8AC3E}">
        <p14:creationId xmlns:p14="http://schemas.microsoft.com/office/powerpoint/2010/main" val="248013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03BCDD-151F-D7AB-6130-46D4A55D3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從心合一，跨越衝突 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A4727F4-C298-0606-8AB4-A72DD0FBA6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雅各書 </a:t>
            </a:r>
            <a:r>
              <a:rPr lang="en-US" altLang="zh-TW" dirty="0"/>
              <a:t>3:13-18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4488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忌妒紛爭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3:14</a:t>
            </a:r>
            <a:r>
              <a:rPr lang="zh-TW" altLang="en-US" sz="4400" b="1" dirty="0"/>
              <a:t>你們心裡若懷著苦毒的嫉妒和分爭，就不可自誇，也不可說謊話抵擋真道。 </a:t>
            </a:r>
          </a:p>
        </p:txBody>
      </p:sp>
    </p:spTree>
    <p:extLst>
      <p:ext uri="{BB962C8B-B14F-4D97-AF65-F5344CB8AC3E}">
        <p14:creationId xmlns:p14="http://schemas.microsoft.com/office/powerpoint/2010/main" val="35775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有罪的己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3:15 </a:t>
            </a:r>
            <a:r>
              <a:rPr lang="zh-TW" altLang="en-US" sz="4400" b="1" dirty="0"/>
              <a:t>這樣的智慧不是從上頭來的，乃是屬地的</a:t>
            </a:r>
            <a:endParaRPr lang="en-US" altLang="zh-TW" sz="4400" b="1" dirty="0"/>
          </a:p>
          <a:p>
            <a:r>
              <a:rPr lang="zh-TW" altLang="en-US" sz="4400" b="1" dirty="0"/>
              <a:t>馬可福音 </a:t>
            </a:r>
            <a:r>
              <a:rPr lang="en-US" altLang="zh-TW" sz="4400" b="1" dirty="0"/>
              <a:t>7:20 </a:t>
            </a:r>
            <a:r>
              <a:rPr lang="zh-TW" altLang="en-US" sz="4400" b="1" dirty="0"/>
              <a:t>又說：「從人裡面出來的，那才能污穢人；</a:t>
            </a:r>
          </a:p>
        </p:txBody>
      </p:sp>
    </p:spTree>
    <p:extLst>
      <p:ext uri="{BB962C8B-B14F-4D97-AF65-F5344CB8AC3E}">
        <p14:creationId xmlns:p14="http://schemas.microsoft.com/office/powerpoint/2010/main" val="3625508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未滿足的需要與不切實際的期待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 雅各書 </a:t>
            </a:r>
            <a:r>
              <a:rPr lang="en-US" altLang="zh-TW" sz="4400" b="1" dirty="0"/>
              <a:t>3:15 </a:t>
            </a:r>
            <a:r>
              <a:rPr lang="zh-TW" altLang="en-US" sz="4400" b="1" dirty="0"/>
              <a:t>這樣的智慧不是從上頭來的，乃是屬地的，屬情慾的 </a:t>
            </a:r>
          </a:p>
        </p:txBody>
      </p:sp>
    </p:spTree>
    <p:extLst>
      <p:ext uri="{BB962C8B-B14F-4D97-AF65-F5344CB8AC3E}">
        <p14:creationId xmlns:p14="http://schemas.microsoft.com/office/powerpoint/2010/main" val="523185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想要改變別人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3:13 </a:t>
            </a:r>
            <a:r>
              <a:rPr lang="zh-TW" altLang="en-US" sz="4400" b="1" dirty="0"/>
              <a:t>你們中間誰是有智慧有見識的呢？ </a:t>
            </a:r>
          </a:p>
        </p:txBody>
      </p:sp>
    </p:spTree>
    <p:extLst>
      <p:ext uri="{BB962C8B-B14F-4D97-AF65-F5344CB8AC3E}">
        <p14:creationId xmlns:p14="http://schemas.microsoft.com/office/powerpoint/2010/main" val="1154474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用「清潔」的心反省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3:17 </a:t>
            </a:r>
            <a:r>
              <a:rPr lang="zh-TW" altLang="en-US" sz="4400" b="1" dirty="0"/>
              <a:t>惟獨從上頭來的智慧，先是清潔 </a:t>
            </a:r>
            <a:endParaRPr lang="en-US" altLang="zh-TW" sz="4400" b="1" dirty="0"/>
          </a:p>
          <a:p>
            <a:r>
              <a:rPr lang="zh-TW" altLang="en-US" sz="4400" b="1" dirty="0"/>
              <a:t>箴言 </a:t>
            </a:r>
            <a:r>
              <a:rPr lang="en-US" altLang="zh-TW" sz="4400" b="1" dirty="0"/>
              <a:t>10:9 </a:t>
            </a:r>
            <a:r>
              <a:rPr lang="zh-TW" altLang="en-US" sz="4400" b="1" dirty="0"/>
              <a:t>行正直路的，步步安穩；走彎曲道的，必致敗露。 </a:t>
            </a:r>
          </a:p>
        </p:txBody>
      </p:sp>
    </p:spTree>
    <p:extLst>
      <p:ext uri="{BB962C8B-B14F-4D97-AF65-F5344CB8AC3E}">
        <p14:creationId xmlns:p14="http://schemas.microsoft.com/office/powerpoint/2010/main" val="3868532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用「和平」的心回應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3:17 </a:t>
            </a:r>
            <a:r>
              <a:rPr lang="zh-TW" altLang="en-US" sz="4400" b="1" dirty="0"/>
              <a:t>惟獨從上頭來的智慧，先是清潔，後是和平 </a:t>
            </a:r>
            <a:endParaRPr lang="en-US" altLang="zh-TW" sz="4400" b="1" dirty="0"/>
          </a:p>
          <a:p>
            <a:r>
              <a:rPr lang="zh-TW" altLang="en-US" sz="4400" b="1" dirty="0"/>
              <a:t>箴言 </a:t>
            </a:r>
            <a:r>
              <a:rPr lang="en-US" altLang="zh-TW" sz="4400" b="1" dirty="0"/>
              <a:t>14:29 </a:t>
            </a:r>
            <a:r>
              <a:rPr lang="zh-TW" altLang="en-US" sz="4400" b="1" dirty="0"/>
              <a:t>不輕易發怒的，大有聰明；性情暴躁的，大顯愚妄。 </a:t>
            </a:r>
          </a:p>
        </p:txBody>
      </p:sp>
    </p:spTree>
    <p:extLst>
      <p:ext uri="{BB962C8B-B14F-4D97-AF65-F5344CB8AC3E}">
        <p14:creationId xmlns:p14="http://schemas.microsoft.com/office/powerpoint/2010/main" val="2776348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用「溫良」的心感受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3:17 </a:t>
            </a:r>
            <a:r>
              <a:rPr lang="zh-TW" altLang="en-US" sz="4400" b="1" dirty="0"/>
              <a:t>惟獨從上頭來的智慧，先是清潔，後是和平，溫良 </a:t>
            </a:r>
          </a:p>
        </p:txBody>
      </p:sp>
    </p:spTree>
    <p:extLst>
      <p:ext uri="{BB962C8B-B14F-4D97-AF65-F5344CB8AC3E}">
        <p14:creationId xmlns:p14="http://schemas.microsoft.com/office/powerpoint/2010/main" val="695119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用「柔順」的心聆聽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3:17 </a:t>
            </a:r>
            <a:r>
              <a:rPr lang="zh-TW" altLang="en-US" sz="4400" b="1" dirty="0"/>
              <a:t>惟獨從上頭來的智慧，先是清潔，後是和平，溫良柔順 </a:t>
            </a:r>
            <a:endParaRPr lang="en-US" altLang="zh-TW" sz="4400" b="1" dirty="0"/>
          </a:p>
          <a:p>
            <a:r>
              <a:rPr lang="zh-TW" altLang="en-US" sz="4400" b="1" dirty="0"/>
              <a:t>箴言 </a:t>
            </a:r>
            <a:r>
              <a:rPr lang="en-US" altLang="zh-TW" sz="4400" b="1" dirty="0"/>
              <a:t>12:15 </a:t>
            </a:r>
            <a:r>
              <a:rPr lang="zh-TW" altLang="en-US" sz="4400" b="1" dirty="0"/>
              <a:t>愚妄人所行的，在自己眼中看為正直；惟智慧人肯聽人的勸教。 </a:t>
            </a:r>
          </a:p>
        </p:txBody>
      </p:sp>
    </p:spTree>
    <p:extLst>
      <p:ext uri="{BB962C8B-B14F-4D97-AF65-F5344CB8AC3E}">
        <p14:creationId xmlns:p14="http://schemas.microsoft.com/office/powerpoint/2010/main" val="3240017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用「寬恕」的心和好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3:17 </a:t>
            </a:r>
            <a:r>
              <a:rPr lang="zh-TW" altLang="en-US" sz="4400" b="1" dirty="0"/>
              <a:t>惟獨從上頭來的智慧，先是清潔，後是和平，溫良柔順，滿有憐憫，沒有偏見。 </a:t>
            </a:r>
            <a:endParaRPr lang="en-US" altLang="zh-TW" sz="4400" b="1" dirty="0"/>
          </a:p>
          <a:p>
            <a:r>
              <a:rPr lang="zh-TW" altLang="en-US" sz="4400" b="1" dirty="0"/>
              <a:t>箴言 </a:t>
            </a:r>
            <a:r>
              <a:rPr lang="en-US" altLang="zh-TW" sz="4400" b="1" dirty="0"/>
              <a:t>17:9 </a:t>
            </a:r>
            <a:r>
              <a:rPr lang="zh-TW" altLang="en-US" sz="4400" b="1" dirty="0"/>
              <a:t>遮掩人過的，尋求人愛；屢次挑錯的，離間密友。 </a:t>
            </a:r>
          </a:p>
        </p:txBody>
      </p:sp>
    </p:spTree>
    <p:extLst>
      <p:ext uri="{BB962C8B-B14F-4D97-AF65-F5344CB8AC3E}">
        <p14:creationId xmlns:p14="http://schemas.microsoft.com/office/powerpoint/2010/main" val="631736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0CB6A2-540B-06D5-DD73-F2A7DB1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用「誠實」的心面對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CB931A-CFF6-8A29-9FBF-9C73D4272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4400" b="1" dirty="0"/>
              <a:t>雅各書 </a:t>
            </a:r>
            <a:r>
              <a:rPr lang="en-US" altLang="zh-TW" sz="4400" b="1" dirty="0"/>
              <a:t>3:17 </a:t>
            </a:r>
            <a:r>
              <a:rPr lang="zh-TW" altLang="en-US" sz="4400" b="1" dirty="0"/>
              <a:t>惟獨從上頭來的智慧，先是清潔，後是和平，溫良柔順，滿有憐憫，多結善果，沒有偏見，沒有假冒。 </a:t>
            </a:r>
            <a:endParaRPr lang="en-US" altLang="zh-TW" sz="4400" b="1" dirty="0"/>
          </a:p>
          <a:p>
            <a:r>
              <a:rPr lang="zh-TW" altLang="en-US" sz="4400" b="1" dirty="0"/>
              <a:t>箴言 </a:t>
            </a:r>
            <a:r>
              <a:rPr lang="en-US" altLang="zh-TW" sz="4400" b="1" dirty="0"/>
              <a:t>28:13 </a:t>
            </a:r>
            <a:r>
              <a:rPr lang="zh-TW" altLang="en-US" sz="4400" b="1" dirty="0"/>
              <a:t>遮掩自己罪過的，必不亨通；承認離棄罪過的，必蒙憐恤。 </a:t>
            </a:r>
          </a:p>
        </p:txBody>
      </p:sp>
    </p:spTree>
    <p:extLst>
      <p:ext uri="{BB962C8B-B14F-4D97-AF65-F5344CB8AC3E}">
        <p14:creationId xmlns:p14="http://schemas.microsoft.com/office/powerpoint/2010/main" val="3251439401"/>
      </p:ext>
    </p:extLst>
  </p:cSld>
  <p:clrMapOvr>
    <a:masterClrMapping/>
  </p:clrMapOvr>
</p:sld>
</file>

<file path=ppt/theme/theme1.xml><?xml version="1.0" encoding="utf-8"?>
<a:theme xmlns:a="http://schemas.openxmlformats.org/drawingml/2006/main" name="柏林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</Words>
  <Application>Microsoft Office PowerPoint</Application>
  <PresentationFormat>Widescreen</PresentationFormat>
  <Paragraphs>37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SimSun</vt:lpstr>
      <vt:lpstr>Aptos</vt:lpstr>
      <vt:lpstr>Arial</vt:lpstr>
      <vt:lpstr>Calibri</vt:lpstr>
      <vt:lpstr>Calibri Light</vt:lpstr>
      <vt:lpstr>Trebuchet MS</vt:lpstr>
      <vt:lpstr>柏林</vt:lpstr>
      <vt:lpstr>Office 2013 - 2022 Theme</vt:lpstr>
      <vt:lpstr>PowerPoint Presentation</vt:lpstr>
      <vt:lpstr>PowerPoint Presentation</vt:lpstr>
      <vt:lpstr>PowerPoint Presentation</vt:lpstr>
      <vt:lpstr>從心合一，跨越衝突 </vt:lpstr>
      <vt:lpstr>忌妒紛爭 </vt:lpstr>
      <vt:lpstr>有罪的己 </vt:lpstr>
      <vt:lpstr>未滿足的需要與不切實際的期待 </vt:lpstr>
      <vt:lpstr>想要改變別人 </vt:lpstr>
      <vt:lpstr>用「清潔」的心反省 </vt:lpstr>
      <vt:lpstr>用「和平」的心回應 </vt:lpstr>
      <vt:lpstr>用「溫良」的心感受 </vt:lpstr>
      <vt:lpstr>用「柔順」的心聆聽 </vt:lpstr>
      <vt:lpstr>用「寬恕」的心和好 </vt:lpstr>
      <vt:lpstr>用「誠實」的心面對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從心合一，跨越衝突 </dc:title>
  <dc:creator>Erh Chun Cho</dc:creator>
  <cp:lastModifiedBy>CL-Grp2</cp:lastModifiedBy>
  <cp:revision>2</cp:revision>
  <dcterms:created xsi:type="dcterms:W3CDTF">2024-06-14T22:49:41Z</dcterms:created>
  <dcterms:modified xsi:type="dcterms:W3CDTF">2024-06-14T23:42:59Z</dcterms:modified>
</cp:coreProperties>
</file>