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 bookmarkIdSeed="2">
  <p:sldMasterIdLst>
    <p:sldMasterId id="2147483708" r:id="rId1"/>
  </p:sldMasterIdLst>
  <p:notesMasterIdLst>
    <p:notesMasterId r:id="rId54"/>
  </p:notesMasterIdLst>
  <p:sldIdLst>
    <p:sldId id="835" r:id="rId2"/>
    <p:sldId id="852" r:id="rId3"/>
    <p:sldId id="1336" r:id="rId4"/>
    <p:sldId id="1337" r:id="rId5"/>
    <p:sldId id="1338" r:id="rId6"/>
    <p:sldId id="1339" r:id="rId7"/>
    <p:sldId id="845" r:id="rId8"/>
    <p:sldId id="1342" r:id="rId9"/>
    <p:sldId id="1343" r:id="rId10"/>
    <p:sldId id="1340" r:id="rId11"/>
    <p:sldId id="1341" r:id="rId12"/>
    <p:sldId id="1344" r:id="rId13"/>
    <p:sldId id="847" r:id="rId14"/>
    <p:sldId id="1351" r:id="rId15"/>
    <p:sldId id="1346" r:id="rId16"/>
    <p:sldId id="1352" r:id="rId17"/>
    <p:sldId id="1347" r:id="rId18"/>
    <p:sldId id="1299" r:id="rId19"/>
    <p:sldId id="1349" r:id="rId20"/>
    <p:sldId id="1381" r:id="rId21"/>
    <p:sldId id="1353" r:id="rId22"/>
    <p:sldId id="1354" r:id="rId23"/>
    <p:sldId id="1355" r:id="rId24"/>
    <p:sldId id="1356" r:id="rId25"/>
    <p:sldId id="1386" r:id="rId26"/>
    <p:sldId id="1374" r:id="rId27"/>
    <p:sldId id="1357" r:id="rId28"/>
    <p:sldId id="1373" r:id="rId29"/>
    <p:sldId id="1358" r:id="rId30"/>
    <p:sldId id="1359" r:id="rId31"/>
    <p:sldId id="1360" r:id="rId32"/>
    <p:sldId id="1361" r:id="rId33"/>
    <p:sldId id="1362" r:id="rId34"/>
    <p:sldId id="1382" r:id="rId35"/>
    <p:sldId id="1364" r:id="rId36"/>
    <p:sldId id="1365" r:id="rId37"/>
    <p:sldId id="1383" r:id="rId38"/>
    <p:sldId id="1384" r:id="rId39"/>
    <p:sldId id="1376" r:id="rId40"/>
    <p:sldId id="1367" r:id="rId41"/>
    <p:sldId id="1366" r:id="rId42"/>
    <p:sldId id="1377" r:id="rId43"/>
    <p:sldId id="1363" r:id="rId44"/>
    <p:sldId id="1368" r:id="rId45"/>
    <p:sldId id="1375" r:id="rId46"/>
    <p:sldId id="1370" r:id="rId47"/>
    <p:sldId id="1369" r:id="rId48"/>
    <p:sldId id="1378" r:id="rId49"/>
    <p:sldId id="1379" r:id="rId50"/>
    <p:sldId id="1371" r:id="rId51"/>
    <p:sldId id="1385" r:id="rId52"/>
    <p:sldId id="1372" r:id="rId53"/>
  </p:sldIdLst>
  <p:sldSz cx="9144000" cy="5143500" type="screen16x9"/>
  <p:notesSz cx="6858000" cy="9144000"/>
  <p:embeddedFontLst>
    <p:embeddedFont>
      <p:font typeface="Calisto MT" panose="02040603050505030304" pitchFamily="18" charset="77"/>
      <p:regular r:id="rId55"/>
      <p:bold r:id="rId56"/>
      <p:italic r:id="rId57"/>
      <p:boldItalic r:id="rId58"/>
    </p:embeddedFont>
    <p:embeddedFont>
      <p:font typeface="Microsoft JhengHei UI" panose="020B0604030504040204" pitchFamily="34" charset="-120"/>
      <p:regular r:id="rId59"/>
      <p:bold r:id="rId60"/>
    </p:embeddedFont>
    <p:embeddedFont>
      <p:font typeface="Tahoma" panose="020B0604030504040204" pitchFamily="34" charset="0"/>
      <p:regular r:id="rId61"/>
      <p:bold r:id="rId62"/>
    </p:embeddedFont>
    <p:embeddedFont>
      <p:font typeface="Wingdings 2" pitchFamily="2" charset="2"/>
      <p:regular r:id="rId6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E9F040-9A16-6A4A-BD07-FB9A78222919}" v="9" dt="2024-06-08T23:29:21.256"/>
    <p1510:client id="{BF270B2D-94AB-48CD-9C54-34B742C3F4D1}" v="177" dt="2024-06-08T00:03:24.6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1"/>
  </p:normalViewPr>
  <p:slideViewPr>
    <p:cSldViewPr snapToGrid="0">
      <p:cViewPr varScale="1">
        <p:scale>
          <a:sx n="139" d="100"/>
          <a:sy n="139" d="100"/>
        </p:scale>
        <p:origin x="840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9.fntdata"/><Relationship Id="rId68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4.fntdata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font" Target="fonts/font7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2.fntdata"/><Relationship Id="rId64" Type="http://schemas.openxmlformats.org/officeDocument/2006/relationships/presProps" Target="presProps.xml"/><Relationship Id="rId69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5.fntdata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62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3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6.fntdata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font" Target="fonts/font1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ing Zhao" userId="0288a0b153919473" providerId="LiveId" clId="{3EE9F040-9A16-6A4A-BD07-FB9A78222919}"/>
    <pc:docChg chg="addSld delSld modSld sldOrd">
      <pc:chgData name="Ying Zhao" userId="0288a0b153919473" providerId="LiveId" clId="{3EE9F040-9A16-6A4A-BD07-FB9A78222919}" dt="2024-06-08T23:31:05.499" v="101" actId="20577"/>
      <pc:docMkLst>
        <pc:docMk/>
      </pc:docMkLst>
      <pc:sldChg chg="modSp mod">
        <pc:chgData name="Ying Zhao" userId="0288a0b153919473" providerId="LiveId" clId="{3EE9F040-9A16-6A4A-BD07-FB9A78222919}" dt="2024-06-08T15:59:36.143" v="1" actId="20577"/>
        <pc:sldMkLst>
          <pc:docMk/>
          <pc:sldMk cId="2814175321" sldId="852"/>
        </pc:sldMkLst>
        <pc:spChg chg="mod">
          <ac:chgData name="Ying Zhao" userId="0288a0b153919473" providerId="LiveId" clId="{3EE9F040-9A16-6A4A-BD07-FB9A78222919}" dt="2024-06-08T15:59:36.143" v="1" actId="20577"/>
          <ac:spMkLst>
            <pc:docMk/>
            <pc:sldMk cId="2814175321" sldId="852"/>
            <ac:spMk id="4" creationId="{74C4EBA5-3DFD-4614-A3F0-D79855E6DEDF}"/>
          </ac:spMkLst>
        </pc:spChg>
      </pc:sldChg>
      <pc:sldChg chg="modSp mod ord">
        <pc:chgData name="Ying Zhao" userId="0288a0b153919473" providerId="LiveId" clId="{3EE9F040-9A16-6A4A-BD07-FB9A78222919}" dt="2024-06-08T22:16:18.807" v="45" actId="14100"/>
        <pc:sldMkLst>
          <pc:docMk/>
          <pc:sldMk cId="2589722389" sldId="1299"/>
        </pc:sldMkLst>
        <pc:spChg chg="mod">
          <ac:chgData name="Ying Zhao" userId="0288a0b153919473" providerId="LiveId" clId="{3EE9F040-9A16-6A4A-BD07-FB9A78222919}" dt="2024-06-08T22:16:18.807" v="45" actId="14100"/>
          <ac:spMkLst>
            <pc:docMk/>
            <pc:sldMk cId="2589722389" sldId="1299"/>
            <ac:spMk id="441" creationId="{00000000-0000-0000-0000-000000000000}"/>
          </ac:spMkLst>
        </pc:spChg>
      </pc:sldChg>
      <pc:sldChg chg="del">
        <pc:chgData name="Ying Zhao" userId="0288a0b153919473" providerId="LiveId" clId="{3EE9F040-9A16-6A4A-BD07-FB9A78222919}" dt="2024-06-08T16:15:32.411" v="2" actId="2696"/>
        <pc:sldMkLst>
          <pc:docMk/>
          <pc:sldMk cId="3499792329" sldId="1323"/>
        </pc:sldMkLst>
      </pc:sldChg>
      <pc:sldChg chg="modSp mod">
        <pc:chgData name="Ying Zhao" userId="0288a0b153919473" providerId="LiveId" clId="{3EE9F040-9A16-6A4A-BD07-FB9A78222919}" dt="2024-06-08T18:25:24.209" v="20" actId="20577"/>
        <pc:sldMkLst>
          <pc:docMk/>
          <pc:sldMk cId="1013587975" sldId="1344"/>
        </pc:sldMkLst>
        <pc:spChg chg="mod">
          <ac:chgData name="Ying Zhao" userId="0288a0b153919473" providerId="LiveId" clId="{3EE9F040-9A16-6A4A-BD07-FB9A78222919}" dt="2024-06-08T18:25:24.209" v="20" actId="20577"/>
          <ac:spMkLst>
            <pc:docMk/>
            <pc:sldMk cId="1013587975" sldId="1344"/>
            <ac:spMk id="4" creationId="{74C4EBA5-3DFD-4614-A3F0-D79855E6DEDF}"/>
          </ac:spMkLst>
        </pc:spChg>
      </pc:sldChg>
      <pc:sldChg chg="add del">
        <pc:chgData name="Ying Zhao" userId="0288a0b153919473" providerId="LiveId" clId="{3EE9F040-9A16-6A4A-BD07-FB9A78222919}" dt="2024-06-08T17:02:42.545" v="10"/>
        <pc:sldMkLst>
          <pc:docMk/>
          <pc:sldMk cId="624353222" sldId="1345"/>
        </pc:sldMkLst>
      </pc:sldChg>
      <pc:sldChg chg="del">
        <pc:chgData name="Ying Zhao" userId="0288a0b153919473" providerId="LiveId" clId="{3EE9F040-9A16-6A4A-BD07-FB9A78222919}" dt="2024-06-08T16:30:16.581" v="8" actId="2696"/>
        <pc:sldMkLst>
          <pc:docMk/>
          <pc:sldMk cId="3800690928" sldId="1345"/>
        </pc:sldMkLst>
      </pc:sldChg>
      <pc:sldChg chg="ord">
        <pc:chgData name="Ying Zhao" userId="0288a0b153919473" providerId="LiveId" clId="{3EE9F040-9A16-6A4A-BD07-FB9A78222919}" dt="2024-06-08T16:22:21.090" v="4" actId="20578"/>
        <pc:sldMkLst>
          <pc:docMk/>
          <pc:sldMk cId="2327830483" sldId="1347"/>
        </pc:sldMkLst>
      </pc:sldChg>
      <pc:sldChg chg="modSp mod ord">
        <pc:chgData name="Ying Zhao" userId="0288a0b153919473" providerId="LiveId" clId="{3EE9F040-9A16-6A4A-BD07-FB9A78222919}" dt="2024-06-08T22:17:31.280" v="52" actId="115"/>
        <pc:sldMkLst>
          <pc:docMk/>
          <pc:sldMk cId="4124527134" sldId="1349"/>
        </pc:sldMkLst>
        <pc:spChg chg="mod">
          <ac:chgData name="Ying Zhao" userId="0288a0b153919473" providerId="LiveId" clId="{3EE9F040-9A16-6A4A-BD07-FB9A78222919}" dt="2024-06-08T22:17:31.280" v="52" actId="115"/>
          <ac:spMkLst>
            <pc:docMk/>
            <pc:sldMk cId="4124527134" sldId="1349"/>
            <ac:spMk id="441" creationId="{00000000-0000-0000-0000-000000000000}"/>
          </ac:spMkLst>
        </pc:spChg>
      </pc:sldChg>
      <pc:sldChg chg="del">
        <pc:chgData name="Ying Zhao" userId="0288a0b153919473" providerId="LiveId" clId="{3EE9F040-9A16-6A4A-BD07-FB9A78222919}" dt="2024-06-08T16:24:08.157" v="6" actId="2696"/>
        <pc:sldMkLst>
          <pc:docMk/>
          <pc:sldMk cId="1861637827" sldId="1350"/>
        </pc:sldMkLst>
      </pc:sldChg>
      <pc:sldChg chg="modSp mod">
        <pc:chgData name="Ying Zhao" userId="0288a0b153919473" providerId="LiveId" clId="{3EE9F040-9A16-6A4A-BD07-FB9A78222919}" dt="2024-06-08T17:03:02.828" v="12" actId="20577"/>
        <pc:sldMkLst>
          <pc:docMk/>
          <pc:sldMk cId="2043366339" sldId="1362"/>
        </pc:sldMkLst>
        <pc:spChg chg="mod">
          <ac:chgData name="Ying Zhao" userId="0288a0b153919473" providerId="LiveId" clId="{3EE9F040-9A16-6A4A-BD07-FB9A78222919}" dt="2024-06-08T17:03:02.828" v="12" actId="20577"/>
          <ac:spMkLst>
            <pc:docMk/>
            <pc:sldMk cId="2043366339" sldId="1362"/>
            <ac:spMk id="441" creationId="{00000000-0000-0000-0000-000000000000}"/>
          </ac:spMkLst>
        </pc:spChg>
      </pc:sldChg>
      <pc:sldChg chg="modSp mod">
        <pc:chgData name="Ying Zhao" userId="0288a0b153919473" providerId="LiveId" clId="{3EE9F040-9A16-6A4A-BD07-FB9A78222919}" dt="2024-06-08T22:18:40.375" v="53" actId="20577"/>
        <pc:sldMkLst>
          <pc:docMk/>
          <pc:sldMk cId="3765425850" sldId="1365"/>
        </pc:sldMkLst>
        <pc:spChg chg="mod">
          <ac:chgData name="Ying Zhao" userId="0288a0b153919473" providerId="LiveId" clId="{3EE9F040-9A16-6A4A-BD07-FB9A78222919}" dt="2024-06-08T22:18:40.375" v="53" actId="20577"/>
          <ac:spMkLst>
            <pc:docMk/>
            <pc:sldMk cId="3765425850" sldId="1365"/>
            <ac:spMk id="4" creationId="{74C4EBA5-3DFD-4614-A3F0-D79855E6DEDF}"/>
          </ac:spMkLst>
        </pc:spChg>
      </pc:sldChg>
      <pc:sldChg chg="modSp mod">
        <pc:chgData name="Ying Zhao" userId="0288a0b153919473" providerId="LiveId" clId="{3EE9F040-9A16-6A4A-BD07-FB9A78222919}" dt="2024-06-06T04:48:35.792" v="0" actId="255"/>
        <pc:sldMkLst>
          <pc:docMk/>
          <pc:sldMk cId="4179388039" sldId="1368"/>
        </pc:sldMkLst>
        <pc:spChg chg="mod">
          <ac:chgData name="Ying Zhao" userId="0288a0b153919473" providerId="LiveId" clId="{3EE9F040-9A16-6A4A-BD07-FB9A78222919}" dt="2024-06-06T04:48:35.792" v="0" actId="255"/>
          <ac:spMkLst>
            <pc:docMk/>
            <pc:sldMk cId="4179388039" sldId="1368"/>
            <ac:spMk id="4" creationId="{74C4EBA5-3DFD-4614-A3F0-D79855E6DEDF}"/>
          </ac:spMkLst>
        </pc:spChg>
      </pc:sldChg>
      <pc:sldChg chg="modSp mod">
        <pc:chgData name="Ying Zhao" userId="0288a0b153919473" providerId="LiveId" clId="{3EE9F040-9A16-6A4A-BD07-FB9A78222919}" dt="2024-06-08T17:20:45.107" v="17" actId="115"/>
        <pc:sldMkLst>
          <pc:docMk/>
          <pc:sldMk cId="2250561303" sldId="1370"/>
        </pc:sldMkLst>
        <pc:spChg chg="mod">
          <ac:chgData name="Ying Zhao" userId="0288a0b153919473" providerId="LiveId" clId="{3EE9F040-9A16-6A4A-BD07-FB9A78222919}" dt="2024-06-08T17:20:45.107" v="17" actId="115"/>
          <ac:spMkLst>
            <pc:docMk/>
            <pc:sldMk cId="2250561303" sldId="1370"/>
            <ac:spMk id="4" creationId="{74C4EBA5-3DFD-4614-A3F0-D79855E6DEDF}"/>
          </ac:spMkLst>
        </pc:spChg>
      </pc:sldChg>
      <pc:sldChg chg="ord">
        <pc:chgData name="Ying Zhao" userId="0288a0b153919473" providerId="LiveId" clId="{3EE9F040-9A16-6A4A-BD07-FB9A78222919}" dt="2024-06-08T18:07:07.131" v="18" actId="20578"/>
        <pc:sldMkLst>
          <pc:docMk/>
          <pc:sldMk cId="734503043" sldId="1371"/>
        </pc:sldMkLst>
      </pc:sldChg>
      <pc:sldChg chg="modSp mod">
        <pc:chgData name="Ying Zhao" userId="0288a0b153919473" providerId="LiveId" clId="{3EE9F040-9A16-6A4A-BD07-FB9A78222919}" dt="2024-06-08T17:09:13.186" v="15" actId="1076"/>
        <pc:sldMkLst>
          <pc:docMk/>
          <pc:sldMk cId="442060339" sldId="1377"/>
        </pc:sldMkLst>
        <pc:picChg chg="mod">
          <ac:chgData name="Ying Zhao" userId="0288a0b153919473" providerId="LiveId" clId="{3EE9F040-9A16-6A4A-BD07-FB9A78222919}" dt="2024-06-08T17:09:13.186" v="15" actId="1076"/>
          <ac:picMkLst>
            <pc:docMk/>
            <pc:sldMk cId="442060339" sldId="1377"/>
            <ac:picMk id="5" creationId="{C2667B7A-72F8-0D31-249E-1C4214C4A88E}"/>
          </ac:picMkLst>
        </pc:picChg>
      </pc:sldChg>
      <pc:sldChg chg="del">
        <pc:chgData name="Ying Zhao" userId="0288a0b153919473" providerId="LiveId" clId="{3EE9F040-9A16-6A4A-BD07-FB9A78222919}" dt="2024-06-08T19:04:04.285" v="22" actId="2696"/>
        <pc:sldMkLst>
          <pc:docMk/>
          <pc:sldMk cId="12864890" sldId="1380"/>
        </pc:sldMkLst>
      </pc:sldChg>
      <pc:sldChg chg="add">
        <pc:chgData name="Ying Zhao" userId="0288a0b153919473" providerId="LiveId" clId="{3EE9F040-9A16-6A4A-BD07-FB9A78222919}" dt="2024-06-08T16:28:35.625" v="7"/>
        <pc:sldMkLst>
          <pc:docMk/>
          <pc:sldMk cId="2860531777" sldId="1381"/>
        </pc:sldMkLst>
      </pc:sldChg>
      <pc:sldChg chg="add">
        <pc:chgData name="Ying Zhao" userId="0288a0b153919473" providerId="LiveId" clId="{3EE9F040-9A16-6A4A-BD07-FB9A78222919}" dt="2024-06-08T17:02:50.832" v="11"/>
        <pc:sldMkLst>
          <pc:docMk/>
          <pc:sldMk cId="2415114772" sldId="1382"/>
        </pc:sldMkLst>
      </pc:sldChg>
      <pc:sldChg chg="add">
        <pc:chgData name="Ying Zhao" userId="0288a0b153919473" providerId="LiveId" clId="{3EE9F040-9A16-6A4A-BD07-FB9A78222919}" dt="2024-06-08T17:06:05.712" v="13"/>
        <pc:sldMkLst>
          <pc:docMk/>
          <pc:sldMk cId="1366253796" sldId="1383"/>
        </pc:sldMkLst>
      </pc:sldChg>
      <pc:sldChg chg="modSp add mod">
        <pc:chgData name="Ying Zhao" userId="0288a0b153919473" providerId="LiveId" clId="{3EE9F040-9A16-6A4A-BD07-FB9A78222919}" dt="2024-06-08T22:19:27.106" v="54" actId="20577"/>
        <pc:sldMkLst>
          <pc:docMk/>
          <pc:sldMk cId="94458703" sldId="1384"/>
        </pc:sldMkLst>
        <pc:spChg chg="mod">
          <ac:chgData name="Ying Zhao" userId="0288a0b153919473" providerId="LiveId" clId="{3EE9F040-9A16-6A4A-BD07-FB9A78222919}" dt="2024-06-08T22:19:27.106" v="54" actId="20577"/>
          <ac:spMkLst>
            <pc:docMk/>
            <pc:sldMk cId="94458703" sldId="1384"/>
            <ac:spMk id="4" creationId="{74C4EBA5-3DFD-4614-A3F0-D79855E6DEDF}"/>
          </ac:spMkLst>
        </pc:spChg>
      </pc:sldChg>
      <pc:sldChg chg="modSp add mod">
        <pc:chgData name="Ying Zhao" userId="0288a0b153919473" providerId="LiveId" clId="{3EE9F040-9A16-6A4A-BD07-FB9A78222919}" dt="2024-06-08T19:05:22.132" v="38" actId="1076"/>
        <pc:sldMkLst>
          <pc:docMk/>
          <pc:sldMk cId="3363548510" sldId="1385"/>
        </pc:sldMkLst>
        <pc:spChg chg="mod">
          <ac:chgData name="Ying Zhao" userId="0288a0b153919473" providerId="LiveId" clId="{3EE9F040-9A16-6A4A-BD07-FB9A78222919}" dt="2024-06-08T19:05:22.132" v="38" actId="1076"/>
          <ac:spMkLst>
            <pc:docMk/>
            <pc:sldMk cId="3363548510" sldId="1385"/>
            <ac:spMk id="4" creationId="{74C4EBA5-3DFD-4614-A3F0-D79855E6DEDF}"/>
          </ac:spMkLst>
        </pc:spChg>
      </pc:sldChg>
      <pc:sldChg chg="addSp modSp add mod">
        <pc:chgData name="Ying Zhao" userId="0288a0b153919473" providerId="LiveId" clId="{3EE9F040-9A16-6A4A-BD07-FB9A78222919}" dt="2024-06-08T23:31:05.499" v="101" actId="20577"/>
        <pc:sldMkLst>
          <pc:docMk/>
          <pc:sldMk cId="411704841" sldId="1386"/>
        </pc:sldMkLst>
        <pc:spChg chg="add mod">
          <ac:chgData name="Ying Zhao" userId="0288a0b153919473" providerId="LiveId" clId="{3EE9F040-9A16-6A4A-BD07-FB9A78222919}" dt="2024-06-08T23:31:05.499" v="101" actId="20577"/>
          <ac:spMkLst>
            <pc:docMk/>
            <pc:sldMk cId="411704841" sldId="1386"/>
            <ac:spMk id="3" creationId="{7337D209-A6DC-0223-CAA3-54565B99A3CF}"/>
          </ac:spMkLst>
        </pc:spChg>
      </pc:sldChg>
    </pc:docChg>
  </pc:docChgLst>
  <pc:docChgLst>
    <pc:chgData name="Ying Zhao" userId="0288a0b153919473" providerId="LiveId" clId="{BF270B2D-94AB-48CD-9C54-34B742C3F4D1}"/>
    <pc:docChg chg="undo redo custSel addSld delSld modSld sldOrd">
      <pc:chgData name="Ying Zhao" userId="0288a0b153919473" providerId="LiveId" clId="{BF270B2D-94AB-48CD-9C54-34B742C3F4D1}" dt="2024-06-08T04:38:39.177" v="1701" actId="20577"/>
      <pc:docMkLst>
        <pc:docMk/>
      </pc:docMkLst>
      <pc:sldChg chg="modSp mod">
        <pc:chgData name="Ying Zhao" userId="0288a0b153919473" providerId="LiveId" clId="{BF270B2D-94AB-48CD-9C54-34B742C3F4D1}" dt="2024-05-30T16:34:14.602" v="20" actId="20577"/>
        <pc:sldMkLst>
          <pc:docMk/>
          <pc:sldMk cId="2574250617" sldId="835"/>
        </pc:sldMkLst>
        <pc:spChg chg="mod">
          <ac:chgData name="Ying Zhao" userId="0288a0b153919473" providerId="LiveId" clId="{BF270B2D-94AB-48CD-9C54-34B742C3F4D1}" dt="2024-05-30T16:34:14.602" v="20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Ying Zhao" userId="0288a0b153919473" providerId="LiveId" clId="{BF270B2D-94AB-48CD-9C54-34B742C3F4D1}" dt="2024-05-30T16:55:57.690" v="144" actId="20577"/>
        <pc:sldMkLst>
          <pc:docMk/>
          <pc:sldMk cId="96890483" sldId="845"/>
        </pc:sldMkLst>
        <pc:spChg chg="mod">
          <ac:chgData name="Ying Zhao" userId="0288a0b153919473" providerId="LiveId" clId="{BF270B2D-94AB-48CD-9C54-34B742C3F4D1}" dt="2024-05-30T16:55:57.690" v="144" actId="20577"/>
          <ac:spMkLst>
            <pc:docMk/>
            <pc:sldMk cId="96890483" sldId="845"/>
            <ac:spMk id="441" creationId="{00000000-0000-0000-0000-000000000000}"/>
          </ac:spMkLst>
        </pc:spChg>
      </pc:sldChg>
      <pc:sldChg chg="addSp delSp modSp mod">
        <pc:chgData name="Ying Zhao" userId="0288a0b153919473" providerId="LiveId" clId="{BF270B2D-94AB-48CD-9C54-34B742C3F4D1}" dt="2024-05-30T18:18:01.423" v="673" actId="5793"/>
        <pc:sldMkLst>
          <pc:docMk/>
          <pc:sldMk cId="3489066414" sldId="847"/>
        </pc:sldMkLst>
        <pc:spChg chg="add del">
          <ac:chgData name="Ying Zhao" userId="0288a0b153919473" providerId="LiveId" clId="{BF270B2D-94AB-48CD-9C54-34B742C3F4D1}" dt="2024-05-30T17:39:44.157" v="331" actId="22"/>
          <ac:spMkLst>
            <pc:docMk/>
            <pc:sldMk cId="3489066414" sldId="847"/>
            <ac:spMk id="3" creationId="{AFFA4861-145F-AEA7-BF40-6690E8F6525B}"/>
          </ac:spMkLst>
        </pc:spChg>
        <pc:spChg chg="mod">
          <ac:chgData name="Ying Zhao" userId="0288a0b153919473" providerId="LiveId" clId="{BF270B2D-94AB-48CD-9C54-34B742C3F4D1}" dt="2024-05-30T18:18:01.423" v="673" actId="5793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Ying Zhao" userId="0288a0b153919473" providerId="LiveId" clId="{BF270B2D-94AB-48CD-9C54-34B742C3F4D1}" dt="2024-06-03T22:18:22.339" v="1442" actId="20577"/>
        <pc:sldMkLst>
          <pc:docMk/>
          <pc:sldMk cId="2814175321" sldId="852"/>
        </pc:sldMkLst>
        <pc:spChg chg="mod">
          <ac:chgData name="Ying Zhao" userId="0288a0b153919473" providerId="LiveId" clId="{BF270B2D-94AB-48CD-9C54-34B742C3F4D1}" dt="2024-06-03T22:18:22.339" v="1442" actId="20577"/>
          <ac:spMkLst>
            <pc:docMk/>
            <pc:sldMk cId="2814175321" sldId="852"/>
            <ac:spMk id="4" creationId="{74C4EBA5-3DFD-4614-A3F0-D79855E6DEDF}"/>
          </ac:spMkLst>
        </pc:spChg>
      </pc:sldChg>
      <pc:sldChg chg="del">
        <pc:chgData name="Ying Zhao" userId="0288a0b153919473" providerId="LiveId" clId="{BF270B2D-94AB-48CD-9C54-34B742C3F4D1}" dt="2024-05-30T16:45:04.117" v="50" actId="2696"/>
        <pc:sldMkLst>
          <pc:docMk/>
          <pc:sldMk cId="3201041591" sldId="1003"/>
        </pc:sldMkLst>
      </pc:sldChg>
      <pc:sldChg chg="del">
        <pc:chgData name="Ying Zhao" userId="0288a0b153919473" providerId="LiveId" clId="{BF270B2D-94AB-48CD-9C54-34B742C3F4D1}" dt="2024-05-30T20:37:59.869" v="1252" actId="2696"/>
        <pc:sldMkLst>
          <pc:docMk/>
          <pc:sldMk cId="1970058662" sldId="1254"/>
        </pc:sldMkLst>
      </pc:sldChg>
      <pc:sldChg chg="del">
        <pc:chgData name="Ying Zhao" userId="0288a0b153919473" providerId="LiveId" clId="{BF270B2D-94AB-48CD-9C54-34B742C3F4D1}" dt="2024-05-30T20:37:59.869" v="1252" actId="2696"/>
        <pc:sldMkLst>
          <pc:docMk/>
          <pc:sldMk cId="2667130015" sldId="1258"/>
        </pc:sldMkLst>
      </pc:sldChg>
      <pc:sldChg chg="del">
        <pc:chgData name="Ying Zhao" userId="0288a0b153919473" providerId="LiveId" clId="{BF270B2D-94AB-48CD-9C54-34B742C3F4D1}" dt="2024-05-30T17:34:33.742" v="282" actId="2696"/>
        <pc:sldMkLst>
          <pc:docMk/>
          <pc:sldMk cId="2176704142" sldId="1262"/>
        </pc:sldMkLst>
      </pc:sldChg>
      <pc:sldChg chg="del">
        <pc:chgData name="Ying Zhao" userId="0288a0b153919473" providerId="LiveId" clId="{BF270B2D-94AB-48CD-9C54-34B742C3F4D1}" dt="2024-05-30T16:45:04.117" v="50" actId="2696"/>
        <pc:sldMkLst>
          <pc:docMk/>
          <pc:sldMk cId="2659619523" sldId="1295"/>
        </pc:sldMkLst>
      </pc:sldChg>
      <pc:sldChg chg="del">
        <pc:chgData name="Ying Zhao" userId="0288a0b153919473" providerId="LiveId" clId="{BF270B2D-94AB-48CD-9C54-34B742C3F4D1}" dt="2024-05-30T17:34:41.303" v="285" actId="2696"/>
        <pc:sldMkLst>
          <pc:docMk/>
          <pc:sldMk cId="2456865064" sldId="1296"/>
        </pc:sldMkLst>
      </pc:sldChg>
      <pc:sldChg chg="modSp mod">
        <pc:chgData name="Ying Zhao" userId="0288a0b153919473" providerId="LiveId" clId="{BF270B2D-94AB-48CD-9C54-34B742C3F4D1}" dt="2024-06-03T22:21:54.497" v="1457" actId="20577"/>
        <pc:sldMkLst>
          <pc:docMk/>
          <pc:sldMk cId="2589722389" sldId="1299"/>
        </pc:sldMkLst>
        <pc:spChg chg="mod">
          <ac:chgData name="Ying Zhao" userId="0288a0b153919473" providerId="LiveId" clId="{BF270B2D-94AB-48CD-9C54-34B742C3F4D1}" dt="2024-06-03T22:21:54.497" v="1457" actId="20577"/>
          <ac:spMkLst>
            <pc:docMk/>
            <pc:sldMk cId="2589722389" sldId="1299"/>
            <ac:spMk id="441" creationId="{00000000-0000-0000-0000-000000000000}"/>
          </ac:spMkLst>
        </pc:spChg>
      </pc:sldChg>
      <pc:sldChg chg="del">
        <pc:chgData name="Ying Zhao" userId="0288a0b153919473" providerId="LiveId" clId="{BF270B2D-94AB-48CD-9C54-34B742C3F4D1}" dt="2024-05-30T20:37:59.869" v="1252" actId="2696"/>
        <pc:sldMkLst>
          <pc:docMk/>
          <pc:sldMk cId="2393847992" sldId="1300"/>
        </pc:sldMkLst>
      </pc:sldChg>
      <pc:sldChg chg="del">
        <pc:chgData name="Ying Zhao" userId="0288a0b153919473" providerId="LiveId" clId="{BF270B2D-94AB-48CD-9C54-34B742C3F4D1}" dt="2024-05-30T20:37:59.869" v="1252" actId="2696"/>
        <pc:sldMkLst>
          <pc:docMk/>
          <pc:sldMk cId="3539836109" sldId="1301"/>
        </pc:sldMkLst>
      </pc:sldChg>
      <pc:sldChg chg="del">
        <pc:chgData name="Ying Zhao" userId="0288a0b153919473" providerId="LiveId" clId="{BF270B2D-94AB-48CD-9C54-34B742C3F4D1}" dt="2024-05-30T20:37:59.869" v="1252" actId="2696"/>
        <pc:sldMkLst>
          <pc:docMk/>
          <pc:sldMk cId="3227117459" sldId="1302"/>
        </pc:sldMkLst>
      </pc:sldChg>
      <pc:sldChg chg="del">
        <pc:chgData name="Ying Zhao" userId="0288a0b153919473" providerId="LiveId" clId="{BF270B2D-94AB-48CD-9C54-34B742C3F4D1}" dt="2024-05-30T20:37:59.869" v="1252" actId="2696"/>
        <pc:sldMkLst>
          <pc:docMk/>
          <pc:sldMk cId="414522277" sldId="1303"/>
        </pc:sldMkLst>
      </pc:sldChg>
      <pc:sldChg chg="del">
        <pc:chgData name="Ying Zhao" userId="0288a0b153919473" providerId="LiveId" clId="{BF270B2D-94AB-48CD-9C54-34B742C3F4D1}" dt="2024-05-30T20:37:59.869" v="1252" actId="2696"/>
        <pc:sldMkLst>
          <pc:docMk/>
          <pc:sldMk cId="3941799816" sldId="1304"/>
        </pc:sldMkLst>
      </pc:sldChg>
      <pc:sldChg chg="del">
        <pc:chgData name="Ying Zhao" userId="0288a0b153919473" providerId="LiveId" clId="{BF270B2D-94AB-48CD-9C54-34B742C3F4D1}" dt="2024-05-30T20:37:59.869" v="1252" actId="2696"/>
        <pc:sldMkLst>
          <pc:docMk/>
          <pc:sldMk cId="2568479087" sldId="1306"/>
        </pc:sldMkLst>
      </pc:sldChg>
      <pc:sldChg chg="del">
        <pc:chgData name="Ying Zhao" userId="0288a0b153919473" providerId="LiveId" clId="{BF270B2D-94AB-48CD-9C54-34B742C3F4D1}" dt="2024-05-30T20:37:59.869" v="1252" actId="2696"/>
        <pc:sldMkLst>
          <pc:docMk/>
          <pc:sldMk cId="2554923" sldId="1307"/>
        </pc:sldMkLst>
      </pc:sldChg>
      <pc:sldChg chg="del">
        <pc:chgData name="Ying Zhao" userId="0288a0b153919473" providerId="LiveId" clId="{BF270B2D-94AB-48CD-9C54-34B742C3F4D1}" dt="2024-05-30T20:37:59.869" v="1252" actId="2696"/>
        <pc:sldMkLst>
          <pc:docMk/>
          <pc:sldMk cId="960329380" sldId="1308"/>
        </pc:sldMkLst>
      </pc:sldChg>
      <pc:sldChg chg="del">
        <pc:chgData name="Ying Zhao" userId="0288a0b153919473" providerId="LiveId" clId="{BF270B2D-94AB-48CD-9C54-34B742C3F4D1}" dt="2024-05-30T20:37:59.869" v="1252" actId="2696"/>
        <pc:sldMkLst>
          <pc:docMk/>
          <pc:sldMk cId="1274377933" sldId="1309"/>
        </pc:sldMkLst>
      </pc:sldChg>
      <pc:sldChg chg="del">
        <pc:chgData name="Ying Zhao" userId="0288a0b153919473" providerId="LiveId" clId="{BF270B2D-94AB-48CD-9C54-34B742C3F4D1}" dt="2024-05-30T20:37:59.869" v="1252" actId="2696"/>
        <pc:sldMkLst>
          <pc:docMk/>
          <pc:sldMk cId="3758425419" sldId="1310"/>
        </pc:sldMkLst>
      </pc:sldChg>
      <pc:sldChg chg="del">
        <pc:chgData name="Ying Zhao" userId="0288a0b153919473" providerId="LiveId" clId="{BF270B2D-94AB-48CD-9C54-34B742C3F4D1}" dt="2024-05-30T20:37:59.869" v="1252" actId="2696"/>
        <pc:sldMkLst>
          <pc:docMk/>
          <pc:sldMk cId="3415022953" sldId="1311"/>
        </pc:sldMkLst>
      </pc:sldChg>
      <pc:sldChg chg="del">
        <pc:chgData name="Ying Zhao" userId="0288a0b153919473" providerId="LiveId" clId="{BF270B2D-94AB-48CD-9C54-34B742C3F4D1}" dt="2024-05-30T20:37:59.869" v="1252" actId="2696"/>
        <pc:sldMkLst>
          <pc:docMk/>
          <pc:sldMk cId="1481767491" sldId="1312"/>
        </pc:sldMkLst>
      </pc:sldChg>
      <pc:sldChg chg="del">
        <pc:chgData name="Ying Zhao" userId="0288a0b153919473" providerId="LiveId" clId="{BF270B2D-94AB-48CD-9C54-34B742C3F4D1}" dt="2024-05-30T20:37:59.869" v="1252" actId="2696"/>
        <pc:sldMkLst>
          <pc:docMk/>
          <pc:sldMk cId="120381108" sldId="1313"/>
        </pc:sldMkLst>
      </pc:sldChg>
      <pc:sldChg chg="del">
        <pc:chgData name="Ying Zhao" userId="0288a0b153919473" providerId="LiveId" clId="{BF270B2D-94AB-48CD-9C54-34B742C3F4D1}" dt="2024-05-30T20:37:59.869" v="1252" actId="2696"/>
        <pc:sldMkLst>
          <pc:docMk/>
          <pc:sldMk cId="3312721558" sldId="1314"/>
        </pc:sldMkLst>
      </pc:sldChg>
      <pc:sldChg chg="del">
        <pc:chgData name="Ying Zhao" userId="0288a0b153919473" providerId="LiveId" clId="{BF270B2D-94AB-48CD-9C54-34B742C3F4D1}" dt="2024-05-30T20:37:59.869" v="1252" actId="2696"/>
        <pc:sldMkLst>
          <pc:docMk/>
          <pc:sldMk cId="1748730096" sldId="1315"/>
        </pc:sldMkLst>
      </pc:sldChg>
      <pc:sldChg chg="del">
        <pc:chgData name="Ying Zhao" userId="0288a0b153919473" providerId="LiveId" clId="{BF270B2D-94AB-48CD-9C54-34B742C3F4D1}" dt="2024-05-30T20:37:59.869" v="1252" actId="2696"/>
        <pc:sldMkLst>
          <pc:docMk/>
          <pc:sldMk cId="3639169577" sldId="1316"/>
        </pc:sldMkLst>
      </pc:sldChg>
      <pc:sldChg chg="del">
        <pc:chgData name="Ying Zhao" userId="0288a0b153919473" providerId="LiveId" clId="{BF270B2D-94AB-48CD-9C54-34B742C3F4D1}" dt="2024-05-30T20:37:59.869" v="1252" actId="2696"/>
        <pc:sldMkLst>
          <pc:docMk/>
          <pc:sldMk cId="1672356127" sldId="1317"/>
        </pc:sldMkLst>
      </pc:sldChg>
      <pc:sldChg chg="del">
        <pc:chgData name="Ying Zhao" userId="0288a0b153919473" providerId="LiveId" clId="{BF270B2D-94AB-48CD-9C54-34B742C3F4D1}" dt="2024-05-30T20:37:59.869" v="1252" actId="2696"/>
        <pc:sldMkLst>
          <pc:docMk/>
          <pc:sldMk cId="1565730208" sldId="1318"/>
        </pc:sldMkLst>
      </pc:sldChg>
      <pc:sldChg chg="del">
        <pc:chgData name="Ying Zhao" userId="0288a0b153919473" providerId="LiveId" clId="{BF270B2D-94AB-48CD-9C54-34B742C3F4D1}" dt="2024-05-30T20:37:59.869" v="1252" actId="2696"/>
        <pc:sldMkLst>
          <pc:docMk/>
          <pc:sldMk cId="2759936809" sldId="1319"/>
        </pc:sldMkLst>
      </pc:sldChg>
      <pc:sldChg chg="del">
        <pc:chgData name="Ying Zhao" userId="0288a0b153919473" providerId="LiveId" clId="{BF270B2D-94AB-48CD-9C54-34B742C3F4D1}" dt="2024-05-30T20:37:59.869" v="1252" actId="2696"/>
        <pc:sldMkLst>
          <pc:docMk/>
          <pc:sldMk cId="4066283428" sldId="1320"/>
        </pc:sldMkLst>
      </pc:sldChg>
      <pc:sldChg chg="del">
        <pc:chgData name="Ying Zhao" userId="0288a0b153919473" providerId="LiveId" clId="{BF270B2D-94AB-48CD-9C54-34B742C3F4D1}" dt="2024-05-30T20:37:59.869" v="1252" actId="2696"/>
        <pc:sldMkLst>
          <pc:docMk/>
          <pc:sldMk cId="560850998" sldId="1321"/>
        </pc:sldMkLst>
      </pc:sldChg>
      <pc:sldChg chg="del">
        <pc:chgData name="Ying Zhao" userId="0288a0b153919473" providerId="LiveId" clId="{BF270B2D-94AB-48CD-9C54-34B742C3F4D1}" dt="2024-05-30T20:37:59.869" v="1252" actId="2696"/>
        <pc:sldMkLst>
          <pc:docMk/>
          <pc:sldMk cId="391898879" sldId="1322"/>
        </pc:sldMkLst>
      </pc:sldChg>
      <pc:sldChg chg="del">
        <pc:chgData name="Ying Zhao" userId="0288a0b153919473" providerId="LiveId" clId="{BF270B2D-94AB-48CD-9C54-34B742C3F4D1}" dt="2024-05-30T20:37:59.869" v="1252" actId="2696"/>
        <pc:sldMkLst>
          <pc:docMk/>
          <pc:sldMk cId="2936331385" sldId="1324"/>
        </pc:sldMkLst>
      </pc:sldChg>
      <pc:sldChg chg="del">
        <pc:chgData name="Ying Zhao" userId="0288a0b153919473" providerId="LiveId" clId="{BF270B2D-94AB-48CD-9C54-34B742C3F4D1}" dt="2024-05-30T17:34:44.184" v="286" actId="2696"/>
        <pc:sldMkLst>
          <pc:docMk/>
          <pc:sldMk cId="727318863" sldId="1325"/>
        </pc:sldMkLst>
      </pc:sldChg>
      <pc:sldChg chg="del">
        <pc:chgData name="Ying Zhao" userId="0288a0b153919473" providerId="LiveId" clId="{BF270B2D-94AB-48CD-9C54-34B742C3F4D1}" dt="2024-05-30T17:34:46.007" v="287" actId="2696"/>
        <pc:sldMkLst>
          <pc:docMk/>
          <pc:sldMk cId="3120087207" sldId="1326"/>
        </pc:sldMkLst>
      </pc:sldChg>
      <pc:sldChg chg="del">
        <pc:chgData name="Ying Zhao" userId="0288a0b153919473" providerId="LiveId" clId="{BF270B2D-94AB-48CD-9C54-34B742C3F4D1}" dt="2024-05-30T17:34:38.952" v="284" actId="2696"/>
        <pc:sldMkLst>
          <pc:docMk/>
          <pc:sldMk cId="1840373198" sldId="1328"/>
        </pc:sldMkLst>
      </pc:sldChg>
      <pc:sldChg chg="del">
        <pc:chgData name="Ying Zhao" userId="0288a0b153919473" providerId="LiveId" clId="{BF270B2D-94AB-48CD-9C54-34B742C3F4D1}" dt="2024-05-30T17:34:35.659" v="283" actId="2696"/>
        <pc:sldMkLst>
          <pc:docMk/>
          <pc:sldMk cId="1578223771" sldId="1329"/>
        </pc:sldMkLst>
      </pc:sldChg>
      <pc:sldChg chg="del">
        <pc:chgData name="Ying Zhao" userId="0288a0b153919473" providerId="LiveId" clId="{BF270B2D-94AB-48CD-9C54-34B742C3F4D1}" dt="2024-05-30T20:37:59.869" v="1252" actId="2696"/>
        <pc:sldMkLst>
          <pc:docMk/>
          <pc:sldMk cId="2621611074" sldId="1330"/>
        </pc:sldMkLst>
      </pc:sldChg>
      <pc:sldChg chg="del">
        <pc:chgData name="Ying Zhao" userId="0288a0b153919473" providerId="LiveId" clId="{BF270B2D-94AB-48CD-9C54-34B742C3F4D1}" dt="2024-05-30T20:37:59.869" v="1252" actId="2696"/>
        <pc:sldMkLst>
          <pc:docMk/>
          <pc:sldMk cId="2582026976" sldId="1331"/>
        </pc:sldMkLst>
      </pc:sldChg>
      <pc:sldChg chg="del">
        <pc:chgData name="Ying Zhao" userId="0288a0b153919473" providerId="LiveId" clId="{BF270B2D-94AB-48CD-9C54-34B742C3F4D1}" dt="2024-05-30T20:37:59.869" v="1252" actId="2696"/>
        <pc:sldMkLst>
          <pc:docMk/>
          <pc:sldMk cId="2749134825" sldId="1332"/>
        </pc:sldMkLst>
      </pc:sldChg>
      <pc:sldChg chg="del">
        <pc:chgData name="Ying Zhao" userId="0288a0b153919473" providerId="LiveId" clId="{BF270B2D-94AB-48CD-9C54-34B742C3F4D1}" dt="2024-05-30T20:37:59.869" v="1252" actId="2696"/>
        <pc:sldMkLst>
          <pc:docMk/>
          <pc:sldMk cId="2165169652" sldId="1333"/>
        </pc:sldMkLst>
      </pc:sldChg>
      <pc:sldChg chg="del">
        <pc:chgData name="Ying Zhao" userId="0288a0b153919473" providerId="LiveId" clId="{BF270B2D-94AB-48CD-9C54-34B742C3F4D1}" dt="2024-05-30T20:37:59.869" v="1252" actId="2696"/>
        <pc:sldMkLst>
          <pc:docMk/>
          <pc:sldMk cId="2845321894" sldId="1334"/>
        </pc:sldMkLst>
      </pc:sldChg>
      <pc:sldChg chg="del">
        <pc:chgData name="Ying Zhao" userId="0288a0b153919473" providerId="LiveId" clId="{BF270B2D-94AB-48CD-9C54-34B742C3F4D1}" dt="2024-05-30T20:37:59.869" v="1252" actId="2696"/>
        <pc:sldMkLst>
          <pc:docMk/>
          <pc:sldMk cId="3606462349" sldId="1335"/>
        </pc:sldMkLst>
      </pc:sldChg>
      <pc:sldChg chg="modSp add mod">
        <pc:chgData name="Ying Zhao" userId="0288a0b153919473" providerId="LiveId" clId="{BF270B2D-94AB-48CD-9C54-34B742C3F4D1}" dt="2024-06-03T22:18:46.419" v="1444" actId="20577"/>
        <pc:sldMkLst>
          <pc:docMk/>
          <pc:sldMk cId="395915739" sldId="1336"/>
        </pc:sldMkLst>
        <pc:spChg chg="mod">
          <ac:chgData name="Ying Zhao" userId="0288a0b153919473" providerId="LiveId" clId="{BF270B2D-94AB-48CD-9C54-34B742C3F4D1}" dt="2024-06-03T22:18:46.419" v="1444" actId="20577"/>
          <ac:spMkLst>
            <pc:docMk/>
            <pc:sldMk cId="395915739" sldId="1336"/>
            <ac:spMk id="4" creationId="{74C4EBA5-3DFD-4614-A3F0-D79855E6DEDF}"/>
          </ac:spMkLst>
        </pc:spChg>
      </pc:sldChg>
      <pc:sldChg chg="modSp add mod">
        <pc:chgData name="Ying Zhao" userId="0288a0b153919473" providerId="LiveId" clId="{BF270B2D-94AB-48CD-9C54-34B742C3F4D1}" dt="2024-06-03T22:19:16.621" v="1447" actId="20577"/>
        <pc:sldMkLst>
          <pc:docMk/>
          <pc:sldMk cId="2656923814" sldId="1337"/>
        </pc:sldMkLst>
        <pc:spChg chg="mod">
          <ac:chgData name="Ying Zhao" userId="0288a0b153919473" providerId="LiveId" clId="{BF270B2D-94AB-48CD-9C54-34B742C3F4D1}" dt="2024-06-03T22:19:16.621" v="1447" actId="20577"/>
          <ac:spMkLst>
            <pc:docMk/>
            <pc:sldMk cId="2656923814" sldId="1337"/>
            <ac:spMk id="4" creationId="{74C4EBA5-3DFD-4614-A3F0-D79855E6DEDF}"/>
          </ac:spMkLst>
        </pc:spChg>
      </pc:sldChg>
      <pc:sldChg chg="modSp add mod">
        <pc:chgData name="Ying Zhao" userId="0288a0b153919473" providerId="LiveId" clId="{BF270B2D-94AB-48CD-9C54-34B742C3F4D1}" dt="2024-06-03T22:19:40.431" v="1451" actId="20577"/>
        <pc:sldMkLst>
          <pc:docMk/>
          <pc:sldMk cId="1340718691" sldId="1338"/>
        </pc:sldMkLst>
        <pc:spChg chg="mod">
          <ac:chgData name="Ying Zhao" userId="0288a0b153919473" providerId="LiveId" clId="{BF270B2D-94AB-48CD-9C54-34B742C3F4D1}" dt="2024-06-03T22:19:40.431" v="1451" actId="20577"/>
          <ac:spMkLst>
            <pc:docMk/>
            <pc:sldMk cId="1340718691" sldId="1338"/>
            <ac:spMk id="4" creationId="{74C4EBA5-3DFD-4614-A3F0-D79855E6DEDF}"/>
          </ac:spMkLst>
        </pc:spChg>
      </pc:sldChg>
      <pc:sldChg chg="modSp add mod">
        <pc:chgData name="Ying Zhao" userId="0288a0b153919473" providerId="LiveId" clId="{BF270B2D-94AB-48CD-9C54-34B742C3F4D1}" dt="2024-06-03T22:19:51.580" v="1453" actId="20577"/>
        <pc:sldMkLst>
          <pc:docMk/>
          <pc:sldMk cId="484793931" sldId="1339"/>
        </pc:sldMkLst>
        <pc:spChg chg="mod">
          <ac:chgData name="Ying Zhao" userId="0288a0b153919473" providerId="LiveId" clId="{BF270B2D-94AB-48CD-9C54-34B742C3F4D1}" dt="2024-06-03T22:19:51.580" v="1453" actId="20577"/>
          <ac:spMkLst>
            <pc:docMk/>
            <pc:sldMk cId="484793931" sldId="1339"/>
            <ac:spMk id="4" creationId="{74C4EBA5-3DFD-4614-A3F0-D79855E6DEDF}"/>
          </ac:spMkLst>
        </pc:spChg>
        <pc:spChg chg="mod">
          <ac:chgData name="Ying Zhao" userId="0288a0b153919473" providerId="LiveId" clId="{BF270B2D-94AB-48CD-9C54-34B742C3F4D1}" dt="2024-06-03T22:17:56.372" v="1439" actId="403"/>
          <ac:spMkLst>
            <pc:docMk/>
            <pc:sldMk cId="484793931" sldId="1339"/>
            <ac:spMk id="441" creationId="{00000000-0000-0000-0000-000000000000}"/>
          </ac:spMkLst>
        </pc:spChg>
      </pc:sldChg>
      <pc:sldChg chg="addSp delSp modSp add mod">
        <pc:chgData name="Ying Zhao" userId="0288a0b153919473" providerId="LiveId" clId="{BF270B2D-94AB-48CD-9C54-34B742C3F4D1}" dt="2024-05-30T17:29:21.077" v="246" actId="403"/>
        <pc:sldMkLst>
          <pc:docMk/>
          <pc:sldMk cId="437272151" sldId="1340"/>
        </pc:sldMkLst>
        <pc:spChg chg="add del">
          <ac:chgData name="Ying Zhao" userId="0288a0b153919473" providerId="LiveId" clId="{BF270B2D-94AB-48CD-9C54-34B742C3F4D1}" dt="2024-05-30T17:05:57.288" v="151" actId="22"/>
          <ac:spMkLst>
            <pc:docMk/>
            <pc:sldMk cId="437272151" sldId="1340"/>
            <ac:spMk id="3" creationId="{5880279D-1F8E-CAC7-13D7-8DA47F9390FE}"/>
          </ac:spMkLst>
        </pc:spChg>
        <pc:spChg chg="add del mod">
          <ac:chgData name="Ying Zhao" userId="0288a0b153919473" providerId="LiveId" clId="{BF270B2D-94AB-48CD-9C54-34B742C3F4D1}" dt="2024-05-30T17:29:21.077" v="246" actId="403"/>
          <ac:spMkLst>
            <pc:docMk/>
            <pc:sldMk cId="437272151" sldId="1340"/>
            <ac:spMk id="4" creationId="{74C4EBA5-3DFD-4614-A3F0-D79855E6DEDF}"/>
          </ac:spMkLst>
        </pc:spChg>
      </pc:sldChg>
      <pc:sldChg chg="modSp add mod">
        <pc:chgData name="Ying Zhao" userId="0288a0b153919473" providerId="LiveId" clId="{BF270B2D-94AB-48CD-9C54-34B742C3F4D1}" dt="2024-05-30T17:29:45.970" v="258" actId="403"/>
        <pc:sldMkLst>
          <pc:docMk/>
          <pc:sldMk cId="2737879827" sldId="1341"/>
        </pc:sldMkLst>
        <pc:spChg chg="mod">
          <ac:chgData name="Ying Zhao" userId="0288a0b153919473" providerId="LiveId" clId="{BF270B2D-94AB-48CD-9C54-34B742C3F4D1}" dt="2024-05-30T17:29:45.970" v="258" actId="403"/>
          <ac:spMkLst>
            <pc:docMk/>
            <pc:sldMk cId="2737879827" sldId="1341"/>
            <ac:spMk id="4" creationId="{74C4EBA5-3DFD-4614-A3F0-D79855E6DEDF}"/>
          </ac:spMkLst>
        </pc:spChg>
      </pc:sldChg>
      <pc:sldChg chg="modSp add mod ord">
        <pc:chgData name="Ying Zhao" userId="0288a0b153919473" providerId="LiveId" clId="{BF270B2D-94AB-48CD-9C54-34B742C3F4D1}" dt="2024-05-30T17:31:33.721" v="279" actId="20577"/>
        <pc:sldMkLst>
          <pc:docMk/>
          <pc:sldMk cId="1107613509" sldId="1342"/>
        </pc:sldMkLst>
        <pc:spChg chg="mod">
          <ac:chgData name="Ying Zhao" userId="0288a0b153919473" providerId="LiveId" clId="{BF270B2D-94AB-48CD-9C54-34B742C3F4D1}" dt="2024-05-30T17:31:33.721" v="279" actId="20577"/>
          <ac:spMkLst>
            <pc:docMk/>
            <pc:sldMk cId="1107613509" sldId="1342"/>
            <ac:spMk id="4" creationId="{74C4EBA5-3DFD-4614-A3F0-D79855E6DEDF}"/>
          </ac:spMkLst>
        </pc:spChg>
      </pc:sldChg>
      <pc:sldChg chg="modSp add mod">
        <pc:chgData name="Ying Zhao" userId="0288a0b153919473" providerId="LiveId" clId="{BF270B2D-94AB-48CD-9C54-34B742C3F4D1}" dt="2024-05-30T17:32:05.407" v="281" actId="20577"/>
        <pc:sldMkLst>
          <pc:docMk/>
          <pc:sldMk cId="174934931" sldId="1343"/>
        </pc:sldMkLst>
        <pc:spChg chg="mod">
          <ac:chgData name="Ying Zhao" userId="0288a0b153919473" providerId="LiveId" clId="{BF270B2D-94AB-48CD-9C54-34B742C3F4D1}" dt="2024-05-30T17:32:05.407" v="281" actId="20577"/>
          <ac:spMkLst>
            <pc:docMk/>
            <pc:sldMk cId="174934931" sldId="1343"/>
            <ac:spMk id="4" creationId="{74C4EBA5-3DFD-4614-A3F0-D79855E6DEDF}"/>
          </ac:spMkLst>
        </pc:spChg>
      </pc:sldChg>
      <pc:sldChg chg="addSp delSp modSp add mod">
        <pc:chgData name="Ying Zhao" userId="0288a0b153919473" providerId="LiveId" clId="{BF270B2D-94AB-48CD-9C54-34B742C3F4D1}" dt="2024-06-08T00:03:24.688" v="1685" actId="20577"/>
        <pc:sldMkLst>
          <pc:docMk/>
          <pc:sldMk cId="1013587975" sldId="1344"/>
        </pc:sldMkLst>
        <pc:spChg chg="add del">
          <ac:chgData name="Ying Zhao" userId="0288a0b153919473" providerId="LiveId" clId="{BF270B2D-94AB-48CD-9C54-34B742C3F4D1}" dt="2024-05-30T17:35:52.851" v="291" actId="21"/>
          <ac:spMkLst>
            <pc:docMk/>
            <pc:sldMk cId="1013587975" sldId="1344"/>
            <ac:spMk id="2" creationId="{D597819B-0A70-3867-FE71-5231F247724E}"/>
          </ac:spMkLst>
        </pc:spChg>
        <pc:spChg chg="add del mod">
          <ac:chgData name="Ying Zhao" userId="0288a0b153919473" providerId="LiveId" clId="{BF270B2D-94AB-48CD-9C54-34B742C3F4D1}" dt="2024-06-08T00:03:24.688" v="1685" actId="20577"/>
          <ac:spMkLst>
            <pc:docMk/>
            <pc:sldMk cId="1013587975" sldId="1344"/>
            <ac:spMk id="4" creationId="{74C4EBA5-3DFD-4614-A3F0-D79855E6DEDF}"/>
          </ac:spMkLst>
        </pc:spChg>
      </pc:sldChg>
      <pc:sldChg chg="addSp modSp add mod ord">
        <pc:chgData name="Ying Zhao" userId="0288a0b153919473" providerId="LiveId" clId="{BF270B2D-94AB-48CD-9C54-34B742C3F4D1}" dt="2024-06-03T22:24:46.731" v="1478" actId="20577"/>
        <pc:sldMkLst>
          <pc:docMk/>
          <pc:sldMk cId="3800690928" sldId="1345"/>
        </pc:sldMkLst>
        <pc:spChg chg="add">
          <ac:chgData name="Ying Zhao" userId="0288a0b153919473" providerId="LiveId" clId="{BF270B2D-94AB-48CD-9C54-34B742C3F4D1}" dt="2024-05-30T17:44:17.102" v="335"/>
          <ac:spMkLst>
            <pc:docMk/>
            <pc:sldMk cId="3800690928" sldId="1345"/>
            <ac:spMk id="2" creationId="{4718BA1D-F266-06A2-7EF8-2447814089A0}"/>
          </ac:spMkLst>
        </pc:spChg>
        <pc:spChg chg="mod">
          <ac:chgData name="Ying Zhao" userId="0288a0b153919473" providerId="LiveId" clId="{BF270B2D-94AB-48CD-9C54-34B742C3F4D1}" dt="2024-06-03T22:24:46.731" v="1478" actId="20577"/>
          <ac:spMkLst>
            <pc:docMk/>
            <pc:sldMk cId="3800690928" sldId="1345"/>
            <ac:spMk id="4" creationId="{74C4EBA5-3DFD-4614-A3F0-D79855E6DEDF}"/>
          </ac:spMkLst>
        </pc:spChg>
      </pc:sldChg>
      <pc:sldChg chg="modSp add mod">
        <pc:chgData name="Ying Zhao" userId="0288a0b153919473" providerId="LiveId" clId="{BF270B2D-94AB-48CD-9C54-34B742C3F4D1}" dt="2024-06-03T22:22:57.682" v="1464" actId="404"/>
        <pc:sldMkLst>
          <pc:docMk/>
          <pc:sldMk cId="360887647" sldId="1346"/>
        </pc:sldMkLst>
        <pc:spChg chg="mod">
          <ac:chgData name="Ying Zhao" userId="0288a0b153919473" providerId="LiveId" clId="{BF270B2D-94AB-48CD-9C54-34B742C3F4D1}" dt="2024-06-03T22:22:57.682" v="1464" actId="404"/>
          <ac:spMkLst>
            <pc:docMk/>
            <pc:sldMk cId="360887647" sldId="1346"/>
            <ac:spMk id="4" creationId="{74C4EBA5-3DFD-4614-A3F0-D79855E6DEDF}"/>
          </ac:spMkLst>
        </pc:spChg>
      </pc:sldChg>
      <pc:sldChg chg="modSp add mod">
        <pc:chgData name="Ying Zhao" userId="0288a0b153919473" providerId="LiveId" clId="{BF270B2D-94AB-48CD-9C54-34B742C3F4D1}" dt="2024-06-03T22:24:08.051" v="1473" actId="14100"/>
        <pc:sldMkLst>
          <pc:docMk/>
          <pc:sldMk cId="2327830483" sldId="1347"/>
        </pc:sldMkLst>
        <pc:spChg chg="mod">
          <ac:chgData name="Ying Zhao" userId="0288a0b153919473" providerId="LiveId" clId="{BF270B2D-94AB-48CD-9C54-34B742C3F4D1}" dt="2024-06-03T22:24:08.051" v="1473" actId="14100"/>
          <ac:spMkLst>
            <pc:docMk/>
            <pc:sldMk cId="2327830483" sldId="1347"/>
            <ac:spMk id="4" creationId="{74C4EBA5-3DFD-4614-A3F0-D79855E6DEDF}"/>
          </ac:spMkLst>
        </pc:spChg>
      </pc:sldChg>
      <pc:sldChg chg="modSp add del mod">
        <pc:chgData name="Ying Zhao" userId="0288a0b153919473" providerId="LiveId" clId="{BF270B2D-94AB-48CD-9C54-34B742C3F4D1}" dt="2024-05-30T18:09:34.002" v="443" actId="2696"/>
        <pc:sldMkLst>
          <pc:docMk/>
          <pc:sldMk cId="1856524509" sldId="1348"/>
        </pc:sldMkLst>
        <pc:spChg chg="mod">
          <ac:chgData name="Ying Zhao" userId="0288a0b153919473" providerId="LiveId" clId="{BF270B2D-94AB-48CD-9C54-34B742C3F4D1}" dt="2024-05-30T17:51:15.801" v="367" actId="20577"/>
          <ac:spMkLst>
            <pc:docMk/>
            <pc:sldMk cId="1856524509" sldId="1348"/>
            <ac:spMk id="4" creationId="{74C4EBA5-3DFD-4614-A3F0-D79855E6DEDF}"/>
          </ac:spMkLst>
        </pc:spChg>
      </pc:sldChg>
      <pc:sldChg chg="modSp add mod">
        <pc:chgData name="Ying Zhao" userId="0288a0b153919473" providerId="LiveId" clId="{BF270B2D-94AB-48CD-9C54-34B742C3F4D1}" dt="2024-06-05T21:11:28.887" v="1564" actId="115"/>
        <pc:sldMkLst>
          <pc:docMk/>
          <pc:sldMk cId="4124527134" sldId="1349"/>
        </pc:sldMkLst>
        <pc:spChg chg="mod">
          <ac:chgData name="Ying Zhao" userId="0288a0b153919473" providerId="LiveId" clId="{BF270B2D-94AB-48CD-9C54-34B742C3F4D1}" dt="2024-06-05T21:11:28.887" v="1564" actId="115"/>
          <ac:spMkLst>
            <pc:docMk/>
            <pc:sldMk cId="4124527134" sldId="1349"/>
            <ac:spMk id="441" creationId="{00000000-0000-0000-0000-000000000000}"/>
          </ac:spMkLst>
        </pc:spChg>
      </pc:sldChg>
      <pc:sldChg chg="add del">
        <pc:chgData name="Ying Zhao" userId="0288a0b153919473" providerId="LiveId" clId="{BF270B2D-94AB-48CD-9C54-34B742C3F4D1}" dt="2024-05-30T18:05:20.033" v="432" actId="2696"/>
        <pc:sldMkLst>
          <pc:docMk/>
          <pc:sldMk cId="261151078" sldId="1350"/>
        </pc:sldMkLst>
      </pc:sldChg>
      <pc:sldChg chg="modSp add mod">
        <pc:chgData name="Ying Zhao" userId="0288a0b153919473" providerId="LiveId" clId="{BF270B2D-94AB-48CD-9C54-34B742C3F4D1}" dt="2024-06-03T22:25:25.275" v="1483" actId="20577"/>
        <pc:sldMkLst>
          <pc:docMk/>
          <pc:sldMk cId="1861637827" sldId="1350"/>
        </pc:sldMkLst>
        <pc:spChg chg="mod">
          <ac:chgData name="Ying Zhao" userId="0288a0b153919473" providerId="LiveId" clId="{BF270B2D-94AB-48CD-9C54-34B742C3F4D1}" dt="2024-06-03T22:25:25.275" v="1483" actId="20577"/>
          <ac:spMkLst>
            <pc:docMk/>
            <pc:sldMk cId="1861637827" sldId="1350"/>
            <ac:spMk id="4" creationId="{74C4EBA5-3DFD-4614-A3F0-D79855E6DEDF}"/>
          </ac:spMkLst>
        </pc:spChg>
      </pc:sldChg>
      <pc:sldChg chg="modSp add mod">
        <pc:chgData name="Ying Zhao" userId="0288a0b153919473" providerId="LiveId" clId="{BF270B2D-94AB-48CD-9C54-34B742C3F4D1}" dt="2024-05-30T18:22:43.835" v="772" actId="20577"/>
        <pc:sldMkLst>
          <pc:docMk/>
          <pc:sldMk cId="3430424929" sldId="1351"/>
        </pc:sldMkLst>
        <pc:spChg chg="mod">
          <ac:chgData name="Ying Zhao" userId="0288a0b153919473" providerId="LiveId" clId="{BF270B2D-94AB-48CD-9C54-34B742C3F4D1}" dt="2024-05-30T18:22:43.835" v="772" actId="20577"/>
          <ac:spMkLst>
            <pc:docMk/>
            <pc:sldMk cId="3430424929" sldId="1351"/>
            <ac:spMk id="441" creationId="{00000000-0000-0000-0000-000000000000}"/>
          </ac:spMkLst>
        </pc:spChg>
      </pc:sldChg>
      <pc:sldChg chg="modSp add mod">
        <pc:chgData name="Ying Zhao" userId="0288a0b153919473" providerId="LiveId" clId="{BF270B2D-94AB-48CD-9C54-34B742C3F4D1}" dt="2024-06-05T21:10:17.555" v="1562" actId="404"/>
        <pc:sldMkLst>
          <pc:docMk/>
          <pc:sldMk cId="960251251" sldId="1352"/>
        </pc:sldMkLst>
        <pc:spChg chg="mod">
          <ac:chgData name="Ying Zhao" userId="0288a0b153919473" providerId="LiveId" clId="{BF270B2D-94AB-48CD-9C54-34B742C3F4D1}" dt="2024-06-05T21:10:17.555" v="1562" actId="404"/>
          <ac:spMkLst>
            <pc:docMk/>
            <pc:sldMk cId="960251251" sldId="1352"/>
            <ac:spMk id="4" creationId="{74C4EBA5-3DFD-4614-A3F0-D79855E6DEDF}"/>
          </ac:spMkLst>
        </pc:spChg>
      </pc:sldChg>
      <pc:sldChg chg="modSp add mod">
        <pc:chgData name="Ying Zhao" userId="0288a0b153919473" providerId="LiveId" clId="{BF270B2D-94AB-48CD-9C54-34B742C3F4D1}" dt="2024-05-30T18:22:34.270" v="770" actId="20577"/>
        <pc:sldMkLst>
          <pc:docMk/>
          <pc:sldMk cId="1314627092" sldId="1353"/>
        </pc:sldMkLst>
        <pc:spChg chg="mod">
          <ac:chgData name="Ying Zhao" userId="0288a0b153919473" providerId="LiveId" clId="{BF270B2D-94AB-48CD-9C54-34B742C3F4D1}" dt="2024-05-30T18:22:34.270" v="770" actId="20577"/>
          <ac:spMkLst>
            <pc:docMk/>
            <pc:sldMk cId="1314627092" sldId="1353"/>
            <ac:spMk id="441" creationId="{00000000-0000-0000-0000-000000000000}"/>
          </ac:spMkLst>
        </pc:spChg>
      </pc:sldChg>
      <pc:sldChg chg="modSp add mod">
        <pc:chgData name="Ying Zhao" userId="0288a0b153919473" providerId="LiveId" clId="{BF270B2D-94AB-48CD-9C54-34B742C3F4D1}" dt="2024-06-03T22:26:09.452" v="1488" actId="20577"/>
        <pc:sldMkLst>
          <pc:docMk/>
          <pc:sldMk cId="2433977566" sldId="1354"/>
        </pc:sldMkLst>
        <pc:spChg chg="mod">
          <ac:chgData name="Ying Zhao" userId="0288a0b153919473" providerId="LiveId" clId="{BF270B2D-94AB-48CD-9C54-34B742C3F4D1}" dt="2024-06-03T22:26:09.452" v="1488" actId="20577"/>
          <ac:spMkLst>
            <pc:docMk/>
            <pc:sldMk cId="2433977566" sldId="1354"/>
            <ac:spMk id="4" creationId="{74C4EBA5-3DFD-4614-A3F0-D79855E6DEDF}"/>
          </ac:spMkLst>
        </pc:spChg>
      </pc:sldChg>
      <pc:sldChg chg="modSp add mod">
        <pc:chgData name="Ying Zhao" userId="0288a0b153919473" providerId="LiveId" clId="{BF270B2D-94AB-48CD-9C54-34B742C3F4D1}" dt="2024-05-30T21:07:35.539" v="1265" actId="20577"/>
        <pc:sldMkLst>
          <pc:docMk/>
          <pc:sldMk cId="557330580" sldId="1355"/>
        </pc:sldMkLst>
        <pc:spChg chg="mod">
          <ac:chgData name="Ying Zhao" userId="0288a0b153919473" providerId="LiveId" clId="{BF270B2D-94AB-48CD-9C54-34B742C3F4D1}" dt="2024-05-30T21:07:35.539" v="1265" actId="20577"/>
          <ac:spMkLst>
            <pc:docMk/>
            <pc:sldMk cId="557330580" sldId="1355"/>
            <ac:spMk id="441" creationId="{00000000-0000-0000-0000-000000000000}"/>
          </ac:spMkLst>
        </pc:spChg>
      </pc:sldChg>
      <pc:sldChg chg="addSp delSp modSp new mod setBg">
        <pc:chgData name="Ying Zhao" userId="0288a0b153919473" providerId="LiveId" clId="{BF270B2D-94AB-48CD-9C54-34B742C3F4D1}" dt="2024-05-30T18:26:39.587" v="782" actId="14100"/>
        <pc:sldMkLst>
          <pc:docMk/>
          <pc:sldMk cId="2260704542" sldId="1356"/>
        </pc:sldMkLst>
        <pc:spChg chg="add del">
          <ac:chgData name="Ying Zhao" userId="0288a0b153919473" providerId="LiveId" clId="{BF270B2D-94AB-48CD-9C54-34B742C3F4D1}" dt="2024-05-30T18:25:22.381" v="780" actId="26606"/>
          <ac:spMkLst>
            <pc:docMk/>
            <pc:sldMk cId="2260704542" sldId="1356"/>
            <ac:spMk id="4" creationId="{E24F7045-1B8B-4422-9330-0BC8BF6065E3}"/>
          </ac:spMkLst>
        </pc:spChg>
        <pc:spChg chg="add del">
          <ac:chgData name="Ying Zhao" userId="0288a0b153919473" providerId="LiveId" clId="{BF270B2D-94AB-48CD-9C54-34B742C3F4D1}" dt="2024-05-30T18:25:22.381" v="780" actId="26606"/>
          <ac:spMkLst>
            <pc:docMk/>
            <pc:sldMk cId="2260704542" sldId="1356"/>
            <ac:spMk id="5" creationId="{7ED0B3BD-E968-4364-878A-47D3A6AEF099}"/>
          </ac:spMkLst>
        </pc:spChg>
        <pc:spChg chg="add del">
          <ac:chgData name="Ying Zhao" userId="0288a0b153919473" providerId="LiveId" clId="{BF270B2D-94AB-48CD-9C54-34B742C3F4D1}" dt="2024-05-30T18:24:51.061" v="776" actId="26606"/>
          <ac:spMkLst>
            <pc:docMk/>
            <pc:sldMk cId="2260704542" sldId="1356"/>
            <ac:spMk id="7" creationId="{F9CF7650-7342-48D6-999E-174C77B5F52E}"/>
          </ac:spMkLst>
        </pc:spChg>
        <pc:spChg chg="add del">
          <ac:chgData name="Ying Zhao" userId="0288a0b153919473" providerId="LiveId" clId="{BF270B2D-94AB-48CD-9C54-34B742C3F4D1}" dt="2024-05-30T18:24:51.061" v="776" actId="26606"/>
          <ac:spMkLst>
            <pc:docMk/>
            <pc:sldMk cId="2260704542" sldId="1356"/>
            <ac:spMk id="9" creationId="{EB2D286E-2458-46AD-B49E-911912F70897}"/>
          </ac:spMkLst>
        </pc:spChg>
        <pc:spChg chg="add del">
          <ac:chgData name="Ying Zhao" userId="0288a0b153919473" providerId="LiveId" clId="{BF270B2D-94AB-48CD-9C54-34B742C3F4D1}" dt="2024-05-30T18:25:22.381" v="780" actId="26606"/>
          <ac:spMkLst>
            <pc:docMk/>
            <pc:sldMk cId="2260704542" sldId="1356"/>
            <ac:spMk id="11" creationId="{C8E5BCBF-E5D0-444B-A584-4A5FF79F9D7E}"/>
          </ac:spMkLst>
        </pc:spChg>
        <pc:picChg chg="add mod">
          <ac:chgData name="Ying Zhao" userId="0288a0b153919473" providerId="LiveId" clId="{BF270B2D-94AB-48CD-9C54-34B742C3F4D1}" dt="2024-05-30T18:26:39.587" v="782" actId="14100"/>
          <ac:picMkLst>
            <pc:docMk/>
            <pc:sldMk cId="2260704542" sldId="1356"/>
            <ac:picMk id="2" creationId="{DFB7C4D1-9A46-39B4-185B-4A9DDDCE4699}"/>
          </ac:picMkLst>
        </pc:picChg>
      </pc:sldChg>
      <pc:sldChg chg="addSp delSp modSp add mod setBg">
        <pc:chgData name="Ying Zhao" userId="0288a0b153919473" providerId="LiveId" clId="{BF270B2D-94AB-48CD-9C54-34B742C3F4D1}" dt="2024-05-30T18:29:03.341" v="788" actId="26606"/>
        <pc:sldMkLst>
          <pc:docMk/>
          <pc:sldMk cId="3816489236" sldId="1357"/>
        </pc:sldMkLst>
        <pc:spChg chg="add del">
          <ac:chgData name="Ying Zhao" userId="0288a0b153919473" providerId="LiveId" clId="{BF270B2D-94AB-48CD-9C54-34B742C3F4D1}" dt="2024-05-30T18:29:03.341" v="788" actId="26606"/>
          <ac:spMkLst>
            <pc:docMk/>
            <pc:sldMk cId="3816489236" sldId="1357"/>
            <ac:spMk id="8" creationId="{D64A12F0-8158-4372-9761-AD0A6ED30C2E}"/>
          </ac:spMkLst>
        </pc:spChg>
        <pc:picChg chg="del">
          <ac:chgData name="Ying Zhao" userId="0288a0b153919473" providerId="LiveId" clId="{BF270B2D-94AB-48CD-9C54-34B742C3F4D1}" dt="2024-05-30T18:28:25.951" v="784" actId="21"/>
          <ac:picMkLst>
            <pc:docMk/>
            <pc:sldMk cId="3816489236" sldId="1357"/>
            <ac:picMk id="2" creationId="{DFB7C4D1-9A46-39B4-185B-4A9DDDCE4699}"/>
          </ac:picMkLst>
        </pc:picChg>
        <pc:picChg chg="add mod">
          <ac:chgData name="Ying Zhao" userId="0288a0b153919473" providerId="LiveId" clId="{BF270B2D-94AB-48CD-9C54-34B742C3F4D1}" dt="2024-05-30T18:29:03.341" v="788" actId="26606"/>
          <ac:picMkLst>
            <pc:docMk/>
            <pc:sldMk cId="3816489236" sldId="1357"/>
            <ac:picMk id="3" creationId="{F62F0C0D-835D-59D3-AE4E-07D40BA9A118}"/>
          </ac:picMkLst>
        </pc:picChg>
      </pc:sldChg>
      <pc:sldChg chg="modSp add mod">
        <pc:chgData name="Ying Zhao" userId="0288a0b153919473" providerId="LiveId" clId="{BF270B2D-94AB-48CD-9C54-34B742C3F4D1}" dt="2024-05-30T21:08:27.621" v="1290" actId="20577"/>
        <pc:sldMkLst>
          <pc:docMk/>
          <pc:sldMk cId="2416562867" sldId="1358"/>
        </pc:sldMkLst>
        <pc:spChg chg="mod">
          <ac:chgData name="Ying Zhao" userId="0288a0b153919473" providerId="LiveId" clId="{BF270B2D-94AB-48CD-9C54-34B742C3F4D1}" dt="2024-05-30T21:08:27.621" v="1290" actId="20577"/>
          <ac:spMkLst>
            <pc:docMk/>
            <pc:sldMk cId="2416562867" sldId="1358"/>
            <ac:spMk id="441" creationId="{00000000-0000-0000-0000-000000000000}"/>
          </ac:spMkLst>
        </pc:spChg>
      </pc:sldChg>
      <pc:sldChg chg="modSp add mod">
        <pc:chgData name="Ying Zhao" userId="0288a0b153919473" providerId="LiveId" clId="{BF270B2D-94AB-48CD-9C54-34B742C3F4D1}" dt="2024-06-03T22:26:38.773" v="1490" actId="404"/>
        <pc:sldMkLst>
          <pc:docMk/>
          <pc:sldMk cId="3036246459" sldId="1359"/>
        </pc:sldMkLst>
        <pc:spChg chg="mod">
          <ac:chgData name="Ying Zhao" userId="0288a0b153919473" providerId="LiveId" clId="{BF270B2D-94AB-48CD-9C54-34B742C3F4D1}" dt="2024-06-03T22:26:38.773" v="1490" actId="404"/>
          <ac:spMkLst>
            <pc:docMk/>
            <pc:sldMk cId="3036246459" sldId="1359"/>
            <ac:spMk id="4" creationId="{74C4EBA5-3DFD-4614-A3F0-D79855E6DEDF}"/>
          </ac:spMkLst>
        </pc:spChg>
      </pc:sldChg>
      <pc:sldChg chg="modSp add mod">
        <pc:chgData name="Ying Zhao" userId="0288a0b153919473" providerId="LiveId" clId="{BF270B2D-94AB-48CD-9C54-34B742C3F4D1}" dt="2024-06-03T22:26:55.197" v="1493" actId="20577"/>
        <pc:sldMkLst>
          <pc:docMk/>
          <pc:sldMk cId="3054161596" sldId="1360"/>
        </pc:sldMkLst>
        <pc:spChg chg="mod">
          <ac:chgData name="Ying Zhao" userId="0288a0b153919473" providerId="LiveId" clId="{BF270B2D-94AB-48CD-9C54-34B742C3F4D1}" dt="2024-06-03T22:26:55.197" v="1493" actId="20577"/>
          <ac:spMkLst>
            <pc:docMk/>
            <pc:sldMk cId="3054161596" sldId="1360"/>
            <ac:spMk id="4" creationId="{74C4EBA5-3DFD-4614-A3F0-D79855E6DEDF}"/>
          </ac:spMkLst>
        </pc:spChg>
      </pc:sldChg>
      <pc:sldChg chg="modSp add mod">
        <pc:chgData name="Ying Zhao" userId="0288a0b153919473" providerId="LiveId" clId="{BF270B2D-94AB-48CD-9C54-34B742C3F4D1}" dt="2024-05-30T18:55:08.421" v="937" actId="115"/>
        <pc:sldMkLst>
          <pc:docMk/>
          <pc:sldMk cId="3260047399" sldId="1361"/>
        </pc:sldMkLst>
        <pc:spChg chg="mod">
          <ac:chgData name="Ying Zhao" userId="0288a0b153919473" providerId="LiveId" clId="{BF270B2D-94AB-48CD-9C54-34B742C3F4D1}" dt="2024-05-30T18:55:08.421" v="937" actId="115"/>
          <ac:spMkLst>
            <pc:docMk/>
            <pc:sldMk cId="3260047399" sldId="1361"/>
            <ac:spMk id="4" creationId="{74C4EBA5-3DFD-4614-A3F0-D79855E6DEDF}"/>
          </ac:spMkLst>
        </pc:spChg>
      </pc:sldChg>
      <pc:sldChg chg="modSp add mod">
        <pc:chgData name="Ying Zhao" userId="0288a0b153919473" providerId="LiveId" clId="{BF270B2D-94AB-48CD-9C54-34B742C3F4D1}" dt="2024-06-08T04:38:39.177" v="1701" actId="20577"/>
        <pc:sldMkLst>
          <pc:docMk/>
          <pc:sldMk cId="2043366339" sldId="1362"/>
        </pc:sldMkLst>
        <pc:spChg chg="mod">
          <ac:chgData name="Ying Zhao" userId="0288a0b153919473" providerId="LiveId" clId="{BF270B2D-94AB-48CD-9C54-34B742C3F4D1}" dt="2024-06-08T04:38:39.177" v="1701" actId="20577"/>
          <ac:spMkLst>
            <pc:docMk/>
            <pc:sldMk cId="2043366339" sldId="1362"/>
            <ac:spMk id="441" creationId="{00000000-0000-0000-0000-000000000000}"/>
          </ac:spMkLst>
        </pc:spChg>
      </pc:sldChg>
      <pc:sldChg chg="modSp add mod">
        <pc:chgData name="Ying Zhao" userId="0288a0b153919473" providerId="LiveId" clId="{BF270B2D-94AB-48CD-9C54-34B742C3F4D1}" dt="2024-06-03T22:08:01.163" v="1363" actId="20577"/>
        <pc:sldMkLst>
          <pc:docMk/>
          <pc:sldMk cId="1364624930" sldId="1363"/>
        </pc:sldMkLst>
        <pc:spChg chg="mod">
          <ac:chgData name="Ying Zhao" userId="0288a0b153919473" providerId="LiveId" clId="{BF270B2D-94AB-48CD-9C54-34B742C3F4D1}" dt="2024-06-03T22:08:01.163" v="1363" actId="20577"/>
          <ac:spMkLst>
            <pc:docMk/>
            <pc:sldMk cId="1364624930" sldId="1363"/>
            <ac:spMk id="441" creationId="{00000000-0000-0000-0000-000000000000}"/>
          </ac:spMkLst>
        </pc:spChg>
      </pc:sldChg>
      <pc:sldChg chg="modSp add mod">
        <pc:chgData name="Ying Zhao" userId="0288a0b153919473" providerId="LiveId" clId="{BF270B2D-94AB-48CD-9C54-34B742C3F4D1}" dt="2024-06-03T22:27:28.778" v="1498" actId="20577"/>
        <pc:sldMkLst>
          <pc:docMk/>
          <pc:sldMk cId="663012678" sldId="1364"/>
        </pc:sldMkLst>
        <pc:spChg chg="mod">
          <ac:chgData name="Ying Zhao" userId="0288a0b153919473" providerId="LiveId" clId="{BF270B2D-94AB-48CD-9C54-34B742C3F4D1}" dt="2024-06-03T22:27:28.778" v="1498" actId="20577"/>
          <ac:spMkLst>
            <pc:docMk/>
            <pc:sldMk cId="663012678" sldId="1364"/>
            <ac:spMk id="4" creationId="{74C4EBA5-3DFD-4614-A3F0-D79855E6DEDF}"/>
          </ac:spMkLst>
        </pc:spChg>
      </pc:sldChg>
      <pc:sldChg chg="addSp delSp modSp add mod">
        <pc:chgData name="Ying Zhao" userId="0288a0b153919473" providerId="LiveId" clId="{BF270B2D-94AB-48CD-9C54-34B742C3F4D1}" dt="2024-06-03T22:28:05.298" v="1503" actId="20577"/>
        <pc:sldMkLst>
          <pc:docMk/>
          <pc:sldMk cId="3765425850" sldId="1365"/>
        </pc:sldMkLst>
        <pc:spChg chg="add del">
          <ac:chgData name="Ying Zhao" userId="0288a0b153919473" providerId="LiveId" clId="{BF270B2D-94AB-48CD-9C54-34B742C3F4D1}" dt="2024-05-30T19:20:26.602" v="1017" actId="21"/>
          <ac:spMkLst>
            <pc:docMk/>
            <pc:sldMk cId="3765425850" sldId="1365"/>
            <ac:spMk id="3" creationId="{4162BCD4-43AE-19ED-D4B4-EC8D78716E2B}"/>
          </ac:spMkLst>
        </pc:spChg>
        <pc:spChg chg="mod">
          <ac:chgData name="Ying Zhao" userId="0288a0b153919473" providerId="LiveId" clId="{BF270B2D-94AB-48CD-9C54-34B742C3F4D1}" dt="2024-06-03T22:28:05.298" v="1503" actId="20577"/>
          <ac:spMkLst>
            <pc:docMk/>
            <pc:sldMk cId="3765425850" sldId="1365"/>
            <ac:spMk id="4" creationId="{74C4EBA5-3DFD-4614-A3F0-D79855E6DEDF}"/>
          </ac:spMkLst>
        </pc:spChg>
        <pc:spChg chg="add del">
          <ac:chgData name="Ying Zhao" userId="0288a0b153919473" providerId="LiveId" clId="{BF270B2D-94AB-48CD-9C54-34B742C3F4D1}" dt="2024-05-30T19:20:11.097" v="1016" actId="22"/>
          <ac:spMkLst>
            <pc:docMk/>
            <pc:sldMk cId="3765425850" sldId="1365"/>
            <ac:spMk id="6" creationId="{E15EDD51-2D47-F8CC-3E22-1006A5EE5AF6}"/>
          </ac:spMkLst>
        </pc:spChg>
        <pc:spChg chg="add mod">
          <ac:chgData name="Ying Zhao" userId="0288a0b153919473" providerId="LiveId" clId="{BF270B2D-94AB-48CD-9C54-34B742C3F4D1}" dt="2024-05-30T19:20:31.521" v="1018"/>
          <ac:spMkLst>
            <pc:docMk/>
            <pc:sldMk cId="3765425850" sldId="1365"/>
            <ac:spMk id="7" creationId="{4162BCD4-43AE-19ED-D4B4-EC8D78716E2B}"/>
          </ac:spMkLst>
        </pc:spChg>
      </pc:sldChg>
      <pc:sldChg chg="addSp add del">
        <pc:chgData name="Ying Zhao" userId="0288a0b153919473" providerId="LiveId" clId="{BF270B2D-94AB-48CD-9C54-34B742C3F4D1}" dt="2024-05-30T19:19:26.107" v="1013"/>
        <pc:sldMkLst>
          <pc:docMk/>
          <pc:sldMk cId="108422815" sldId="1366"/>
        </pc:sldMkLst>
        <pc:picChg chg="add">
          <ac:chgData name="Ying Zhao" userId="0288a0b153919473" providerId="LiveId" clId="{BF270B2D-94AB-48CD-9C54-34B742C3F4D1}" dt="2024-05-30T19:19:15.826" v="1012"/>
          <ac:picMkLst>
            <pc:docMk/>
            <pc:sldMk cId="108422815" sldId="1366"/>
            <ac:picMk id="2" creationId="{7BBCB73C-A37D-712B-7925-2D6DC04EB2AE}"/>
          </ac:picMkLst>
        </pc:picChg>
      </pc:sldChg>
      <pc:sldChg chg="modSp add mod ord">
        <pc:chgData name="Ying Zhao" userId="0288a0b153919473" providerId="LiveId" clId="{BF270B2D-94AB-48CD-9C54-34B742C3F4D1}" dt="2024-06-03T22:29:02.430" v="1510" actId="20577"/>
        <pc:sldMkLst>
          <pc:docMk/>
          <pc:sldMk cId="3678002100" sldId="1366"/>
        </pc:sldMkLst>
        <pc:spChg chg="mod">
          <ac:chgData name="Ying Zhao" userId="0288a0b153919473" providerId="LiveId" clId="{BF270B2D-94AB-48CD-9C54-34B742C3F4D1}" dt="2024-06-03T22:29:02.430" v="1510" actId="20577"/>
          <ac:spMkLst>
            <pc:docMk/>
            <pc:sldMk cId="3678002100" sldId="1366"/>
            <ac:spMk id="4" creationId="{74C4EBA5-3DFD-4614-A3F0-D79855E6DEDF}"/>
          </ac:spMkLst>
        </pc:spChg>
      </pc:sldChg>
      <pc:sldChg chg="add del">
        <pc:chgData name="Ying Zhao" userId="0288a0b153919473" providerId="LiveId" clId="{BF270B2D-94AB-48CD-9C54-34B742C3F4D1}" dt="2024-05-30T19:20:07.942" v="1015"/>
        <pc:sldMkLst>
          <pc:docMk/>
          <pc:sldMk cId="3910962679" sldId="1366"/>
        </pc:sldMkLst>
      </pc:sldChg>
      <pc:sldChg chg="modSp add mod">
        <pc:chgData name="Ying Zhao" userId="0288a0b153919473" providerId="LiveId" clId="{BF270B2D-94AB-48CD-9C54-34B742C3F4D1}" dt="2024-06-03T22:28:46.093" v="1507" actId="20577"/>
        <pc:sldMkLst>
          <pc:docMk/>
          <pc:sldMk cId="1249706148" sldId="1367"/>
        </pc:sldMkLst>
        <pc:spChg chg="mod">
          <ac:chgData name="Ying Zhao" userId="0288a0b153919473" providerId="LiveId" clId="{BF270B2D-94AB-48CD-9C54-34B742C3F4D1}" dt="2024-06-03T22:28:46.093" v="1507" actId="20577"/>
          <ac:spMkLst>
            <pc:docMk/>
            <pc:sldMk cId="1249706148" sldId="1367"/>
            <ac:spMk id="4" creationId="{74C4EBA5-3DFD-4614-A3F0-D79855E6DEDF}"/>
          </ac:spMkLst>
        </pc:spChg>
      </pc:sldChg>
      <pc:sldChg chg="modSp add mod">
        <pc:chgData name="Ying Zhao" userId="0288a0b153919473" providerId="LiveId" clId="{BF270B2D-94AB-48CD-9C54-34B742C3F4D1}" dt="2024-06-03T22:29:20.943" v="1512" actId="20577"/>
        <pc:sldMkLst>
          <pc:docMk/>
          <pc:sldMk cId="4179388039" sldId="1368"/>
        </pc:sldMkLst>
        <pc:spChg chg="mod">
          <ac:chgData name="Ying Zhao" userId="0288a0b153919473" providerId="LiveId" clId="{BF270B2D-94AB-48CD-9C54-34B742C3F4D1}" dt="2024-06-03T22:29:20.943" v="1512" actId="20577"/>
          <ac:spMkLst>
            <pc:docMk/>
            <pc:sldMk cId="4179388039" sldId="1368"/>
            <ac:spMk id="4" creationId="{74C4EBA5-3DFD-4614-A3F0-D79855E6DEDF}"/>
          </ac:spMkLst>
        </pc:spChg>
      </pc:sldChg>
      <pc:sldChg chg="addSp delSp modSp add mod">
        <pc:chgData name="Ying Zhao" userId="0288a0b153919473" providerId="LiveId" clId="{BF270B2D-94AB-48CD-9C54-34B742C3F4D1}" dt="2024-06-07T17:16:25.139" v="1606" actId="20577"/>
        <pc:sldMkLst>
          <pc:docMk/>
          <pc:sldMk cId="3319413088" sldId="1369"/>
        </pc:sldMkLst>
        <pc:spChg chg="add del">
          <ac:chgData name="Ying Zhao" userId="0288a0b153919473" providerId="LiveId" clId="{BF270B2D-94AB-48CD-9C54-34B742C3F4D1}" dt="2024-05-30T19:50:26.253" v="1131" actId="22"/>
          <ac:spMkLst>
            <pc:docMk/>
            <pc:sldMk cId="3319413088" sldId="1369"/>
            <ac:spMk id="3" creationId="{A4C81050-4D31-F45F-1D67-51A9686251F4}"/>
          </ac:spMkLst>
        </pc:spChg>
        <pc:spChg chg="mod">
          <ac:chgData name="Ying Zhao" userId="0288a0b153919473" providerId="LiveId" clId="{BF270B2D-94AB-48CD-9C54-34B742C3F4D1}" dt="2024-06-07T17:16:25.139" v="1606" actId="20577"/>
          <ac:spMkLst>
            <pc:docMk/>
            <pc:sldMk cId="3319413088" sldId="1369"/>
            <ac:spMk id="4" creationId="{74C4EBA5-3DFD-4614-A3F0-D79855E6DEDF}"/>
          </ac:spMkLst>
        </pc:spChg>
      </pc:sldChg>
      <pc:sldChg chg="modSp add mod ord">
        <pc:chgData name="Ying Zhao" userId="0288a0b153919473" providerId="LiveId" clId="{BF270B2D-94AB-48CD-9C54-34B742C3F4D1}" dt="2024-06-03T22:31:21.160" v="1535" actId="20577"/>
        <pc:sldMkLst>
          <pc:docMk/>
          <pc:sldMk cId="2250561303" sldId="1370"/>
        </pc:sldMkLst>
        <pc:spChg chg="mod">
          <ac:chgData name="Ying Zhao" userId="0288a0b153919473" providerId="LiveId" clId="{BF270B2D-94AB-48CD-9C54-34B742C3F4D1}" dt="2024-06-03T22:31:21.160" v="1535" actId="20577"/>
          <ac:spMkLst>
            <pc:docMk/>
            <pc:sldMk cId="2250561303" sldId="1370"/>
            <ac:spMk id="4" creationId="{74C4EBA5-3DFD-4614-A3F0-D79855E6DEDF}"/>
          </ac:spMkLst>
        </pc:spChg>
      </pc:sldChg>
      <pc:sldChg chg="modSp add mod">
        <pc:chgData name="Ying Zhao" userId="0288a0b153919473" providerId="LiveId" clId="{BF270B2D-94AB-48CD-9C54-34B742C3F4D1}" dt="2024-06-03T22:32:16.671" v="1541" actId="403"/>
        <pc:sldMkLst>
          <pc:docMk/>
          <pc:sldMk cId="734503043" sldId="1371"/>
        </pc:sldMkLst>
        <pc:spChg chg="mod">
          <ac:chgData name="Ying Zhao" userId="0288a0b153919473" providerId="LiveId" clId="{BF270B2D-94AB-48CD-9C54-34B742C3F4D1}" dt="2024-06-03T22:32:16.671" v="1541" actId="403"/>
          <ac:spMkLst>
            <pc:docMk/>
            <pc:sldMk cId="734503043" sldId="1371"/>
            <ac:spMk id="4" creationId="{74C4EBA5-3DFD-4614-A3F0-D79855E6DEDF}"/>
          </ac:spMkLst>
        </pc:spChg>
      </pc:sldChg>
      <pc:sldChg chg="addSp add del">
        <pc:chgData name="Ying Zhao" userId="0288a0b153919473" providerId="LiveId" clId="{BF270B2D-94AB-48CD-9C54-34B742C3F4D1}" dt="2024-05-30T19:53:41.220" v="1182" actId="2696"/>
        <pc:sldMkLst>
          <pc:docMk/>
          <pc:sldMk cId="1154001746" sldId="1371"/>
        </pc:sldMkLst>
        <pc:spChg chg="add">
          <ac:chgData name="Ying Zhao" userId="0288a0b153919473" providerId="LiveId" clId="{BF270B2D-94AB-48CD-9C54-34B742C3F4D1}" dt="2024-05-30T19:49:45.902" v="1128"/>
          <ac:spMkLst>
            <pc:docMk/>
            <pc:sldMk cId="1154001746" sldId="1371"/>
            <ac:spMk id="2" creationId="{8A9835EC-5826-9D3B-A56E-F2A2330ADE6C}"/>
          </ac:spMkLst>
        </pc:spChg>
      </pc:sldChg>
      <pc:sldChg chg="modSp add mod">
        <pc:chgData name="Ying Zhao" userId="0288a0b153919473" providerId="LiveId" clId="{BF270B2D-94AB-48CD-9C54-34B742C3F4D1}" dt="2024-06-03T22:35:56.151" v="1551" actId="20577"/>
        <pc:sldMkLst>
          <pc:docMk/>
          <pc:sldMk cId="464786437" sldId="1372"/>
        </pc:sldMkLst>
        <pc:spChg chg="mod">
          <ac:chgData name="Ying Zhao" userId="0288a0b153919473" providerId="LiveId" clId="{BF270B2D-94AB-48CD-9C54-34B742C3F4D1}" dt="2024-06-03T22:35:56.151" v="1551" actId="20577"/>
          <ac:spMkLst>
            <pc:docMk/>
            <pc:sldMk cId="464786437" sldId="1372"/>
            <ac:spMk id="4" creationId="{74C4EBA5-3DFD-4614-A3F0-D79855E6DEDF}"/>
          </ac:spMkLst>
        </pc:spChg>
      </pc:sldChg>
      <pc:sldChg chg="modSp add mod ord">
        <pc:chgData name="Ying Zhao" userId="0288a0b153919473" providerId="LiveId" clId="{BF270B2D-94AB-48CD-9C54-34B742C3F4D1}" dt="2024-06-03T21:21:22.570" v="1294"/>
        <pc:sldMkLst>
          <pc:docMk/>
          <pc:sldMk cId="3836363617" sldId="1373"/>
        </pc:sldMkLst>
        <pc:spChg chg="mod">
          <ac:chgData name="Ying Zhao" userId="0288a0b153919473" providerId="LiveId" clId="{BF270B2D-94AB-48CD-9C54-34B742C3F4D1}" dt="2024-05-30T21:08:56.541" v="1292" actId="20577"/>
          <ac:spMkLst>
            <pc:docMk/>
            <pc:sldMk cId="3836363617" sldId="1373"/>
            <ac:spMk id="441" creationId="{00000000-0000-0000-0000-000000000000}"/>
          </ac:spMkLst>
        </pc:spChg>
      </pc:sldChg>
      <pc:sldChg chg="addSp modSp new mod">
        <pc:chgData name="Ying Zhao" userId="0288a0b153919473" providerId="LiveId" clId="{BF270B2D-94AB-48CD-9C54-34B742C3F4D1}" dt="2024-06-03T21:56:33.390" v="1359" actId="14100"/>
        <pc:sldMkLst>
          <pc:docMk/>
          <pc:sldMk cId="3574844102" sldId="1374"/>
        </pc:sldMkLst>
        <pc:spChg chg="add mod">
          <ac:chgData name="Ying Zhao" userId="0288a0b153919473" providerId="LiveId" clId="{BF270B2D-94AB-48CD-9C54-34B742C3F4D1}" dt="2024-06-03T21:56:33.390" v="1359" actId="14100"/>
          <ac:spMkLst>
            <pc:docMk/>
            <pc:sldMk cId="3574844102" sldId="1374"/>
            <ac:spMk id="4" creationId="{754809CD-5965-E5B8-2290-5BBDE933A065}"/>
          </ac:spMkLst>
        </pc:spChg>
        <pc:picChg chg="add mod">
          <ac:chgData name="Ying Zhao" userId="0288a0b153919473" providerId="LiveId" clId="{BF270B2D-94AB-48CD-9C54-34B742C3F4D1}" dt="2024-06-03T21:53:54.002" v="1303" actId="14100"/>
          <ac:picMkLst>
            <pc:docMk/>
            <pc:sldMk cId="3574844102" sldId="1374"/>
            <ac:picMk id="3" creationId="{198FFE92-A491-057C-C0AF-A77AC8CCCDFD}"/>
          </ac:picMkLst>
        </pc:picChg>
      </pc:sldChg>
      <pc:sldChg chg="modSp add mod">
        <pc:chgData name="Ying Zhao" userId="0288a0b153919473" providerId="LiveId" clId="{BF270B2D-94AB-48CD-9C54-34B742C3F4D1}" dt="2024-06-03T22:29:37.312" v="1516" actId="20577"/>
        <pc:sldMkLst>
          <pc:docMk/>
          <pc:sldMk cId="2214743286" sldId="1375"/>
        </pc:sldMkLst>
        <pc:spChg chg="mod">
          <ac:chgData name="Ying Zhao" userId="0288a0b153919473" providerId="LiveId" clId="{BF270B2D-94AB-48CD-9C54-34B742C3F4D1}" dt="2024-06-03T22:29:37.312" v="1516" actId="20577"/>
          <ac:spMkLst>
            <pc:docMk/>
            <pc:sldMk cId="2214743286" sldId="1375"/>
            <ac:spMk id="4" creationId="{74C4EBA5-3DFD-4614-A3F0-D79855E6DEDF}"/>
          </ac:spMkLst>
        </pc:spChg>
      </pc:sldChg>
      <pc:sldChg chg="modSp add mod">
        <pc:chgData name="Ying Zhao" userId="0288a0b153919473" providerId="LiveId" clId="{BF270B2D-94AB-48CD-9C54-34B742C3F4D1}" dt="2024-06-04T00:04:14.877" v="1561" actId="207"/>
        <pc:sldMkLst>
          <pc:docMk/>
          <pc:sldMk cId="426750341" sldId="1376"/>
        </pc:sldMkLst>
        <pc:spChg chg="mod">
          <ac:chgData name="Ying Zhao" userId="0288a0b153919473" providerId="LiveId" clId="{BF270B2D-94AB-48CD-9C54-34B742C3F4D1}" dt="2024-06-04T00:04:14.877" v="1561" actId="207"/>
          <ac:spMkLst>
            <pc:docMk/>
            <pc:sldMk cId="426750341" sldId="1376"/>
            <ac:spMk id="4" creationId="{74C4EBA5-3DFD-4614-A3F0-D79855E6DEDF}"/>
          </ac:spMkLst>
        </pc:spChg>
      </pc:sldChg>
      <pc:sldChg chg="addSp delSp modSp new mod">
        <pc:chgData name="Ying Zhao" userId="0288a0b153919473" providerId="LiveId" clId="{BF270B2D-94AB-48CD-9C54-34B742C3F4D1}" dt="2024-06-08T04:34:54.697" v="1687" actId="1076"/>
        <pc:sldMkLst>
          <pc:docMk/>
          <pc:sldMk cId="442060339" sldId="1377"/>
        </pc:sldMkLst>
        <pc:spChg chg="del">
          <ac:chgData name="Ying Zhao" userId="0288a0b153919473" providerId="LiveId" clId="{BF270B2D-94AB-48CD-9C54-34B742C3F4D1}" dt="2024-06-05T21:13:35.227" v="1566" actId="931"/>
          <ac:spMkLst>
            <pc:docMk/>
            <pc:sldMk cId="442060339" sldId="1377"/>
            <ac:spMk id="3" creationId="{0BA4699D-4348-2B11-1606-5F3B35AEB77E}"/>
          </ac:spMkLst>
        </pc:spChg>
        <pc:picChg chg="add mod">
          <ac:chgData name="Ying Zhao" userId="0288a0b153919473" providerId="LiveId" clId="{BF270B2D-94AB-48CD-9C54-34B742C3F4D1}" dt="2024-06-08T04:34:54.697" v="1687" actId="1076"/>
          <ac:picMkLst>
            <pc:docMk/>
            <pc:sldMk cId="442060339" sldId="1377"/>
            <ac:picMk id="5" creationId="{C2667B7A-72F8-0D31-249E-1C4214C4A88E}"/>
          </ac:picMkLst>
        </pc:picChg>
      </pc:sldChg>
      <pc:sldChg chg="modSp add mod">
        <pc:chgData name="Ying Zhao" userId="0288a0b153919473" providerId="LiveId" clId="{BF270B2D-94AB-48CD-9C54-34B742C3F4D1}" dt="2024-06-07T17:19:07.925" v="1627" actId="20577"/>
        <pc:sldMkLst>
          <pc:docMk/>
          <pc:sldMk cId="3892981491" sldId="1378"/>
        </pc:sldMkLst>
        <pc:spChg chg="mod">
          <ac:chgData name="Ying Zhao" userId="0288a0b153919473" providerId="LiveId" clId="{BF270B2D-94AB-48CD-9C54-34B742C3F4D1}" dt="2024-06-07T17:19:07.925" v="1627" actId="20577"/>
          <ac:spMkLst>
            <pc:docMk/>
            <pc:sldMk cId="3892981491" sldId="1378"/>
            <ac:spMk id="4" creationId="{74C4EBA5-3DFD-4614-A3F0-D79855E6DEDF}"/>
          </ac:spMkLst>
        </pc:spChg>
      </pc:sldChg>
      <pc:sldChg chg="modSp add mod">
        <pc:chgData name="Ying Zhao" userId="0288a0b153919473" providerId="LiveId" clId="{BF270B2D-94AB-48CD-9C54-34B742C3F4D1}" dt="2024-06-07T17:22:19.285" v="1673" actId="20577"/>
        <pc:sldMkLst>
          <pc:docMk/>
          <pc:sldMk cId="2145608984" sldId="1379"/>
        </pc:sldMkLst>
        <pc:spChg chg="mod">
          <ac:chgData name="Ying Zhao" userId="0288a0b153919473" providerId="LiveId" clId="{BF270B2D-94AB-48CD-9C54-34B742C3F4D1}" dt="2024-06-07T17:22:19.285" v="1673" actId="20577"/>
          <ac:spMkLst>
            <pc:docMk/>
            <pc:sldMk cId="2145608984" sldId="1379"/>
            <ac:spMk id="4" creationId="{74C4EBA5-3DFD-4614-A3F0-D79855E6DEDF}"/>
          </ac:spMkLst>
        </pc:spChg>
      </pc:sldChg>
      <pc:sldChg chg="new">
        <pc:chgData name="Ying Zhao" userId="0288a0b153919473" providerId="LiveId" clId="{BF270B2D-94AB-48CD-9C54-34B742C3F4D1}" dt="2024-06-07T23:07:10.495" v="1674" actId="680"/>
        <pc:sldMkLst>
          <pc:docMk/>
          <pc:sldMk cId="12864890" sldId="1380"/>
        </pc:sldMkLst>
      </pc:sldChg>
    </pc:docChg>
  </pc:docChgLst>
  <pc:docChgLst>
    <pc:chgData name="Ying Zhao" userId="0288a0b153919473" providerId="LiveId" clId="{C8716473-90D7-442F-A493-549FA9784CCB}"/>
    <pc:docChg chg="undo custSel addSld delSld modSld">
      <pc:chgData name="Ying Zhao" userId="0288a0b153919473" providerId="LiveId" clId="{C8716473-90D7-442F-A493-549FA9784CCB}" dt="2021-12-08T19:43:46.448" v="182"/>
      <pc:docMkLst>
        <pc:docMk/>
      </pc:docMkLst>
      <pc:sldChg chg="modSp mod">
        <pc:chgData name="Ying Zhao" userId="0288a0b153919473" providerId="LiveId" clId="{C8716473-90D7-442F-A493-549FA9784CCB}" dt="2021-12-08T19:17:21.090" v="41" actId="20577"/>
        <pc:sldMkLst>
          <pc:docMk/>
          <pc:sldMk cId="2574250617" sldId="835"/>
        </pc:sldMkLst>
        <pc:spChg chg="mod">
          <ac:chgData name="Ying Zhao" userId="0288a0b153919473" providerId="LiveId" clId="{C8716473-90D7-442F-A493-549FA9784CCB}" dt="2021-12-08T19:17:21.090" v="4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Ying Zhao" userId="0288a0b153919473" providerId="LiveId" clId="{C8716473-90D7-442F-A493-549FA9784CCB}" dt="2021-12-08T19:17:48.030" v="52" actId="20577"/>
        <pc:sldMkLst>
          <pc:docMk/>
          <pc:sldMk cId="96890483" sldId="845"/>
        </pc:sldMkLst>
        <pc:spChg chg="mod">
          <ac:chgData name="Ying Zhao" userId="0288a0b153919473" providerId="LiveId" clId="{C8716473-90D7-442F-A493-549FA9784CCB}" dt="2021-12-08T19:17:48.030" v="52" actId="20577"/>
          <ac:spMkLst>
            <pc:docMk/>
            <pc:sldMk cId="96890483" sldId="845"/>
            <ac:spMk id="441" creationId="{00000000-0000-0000-0000-000000000000}"/>
          </ac:spMkLst>
        </pc:spChg>
      </pc:sldChg>
      <pc:sldChg chg="addSp delSp modSp mod">
        <pc:chgData name="Ying Zhao" userId="0288a0b153919473" providerId="LiveId" clId="{C8716473-90D7-442F-A493-549FA9784CCB}" dt="2021-12-08T19:43:46.448" v="182"/>
        <pc:sldMkLst>
          <pc:docMk/>
          <pc:sldMk cId="2176704142" sldId="1262"/>
        </pc:sldMkLst>
        <pc:spChg chg="del mod">
          <ac:chgData name="Ying Zhao" userId="0288a0b153919473" providerId="LiveId" clId="{C8716473-90D7-442F-A493-549FA9784CCB}" dt="2021-12-08T19:40:06.407" v="157" actId="21"/>
          <ac:spMkLst>
            <pc:docMk/>
            <pc:sldMk cId="2176704142" sldId="1262"/>
            <ac:spMk id="3" creationId="{F0E55BF1-BBA6-D443-9A97-DA8AA2E31779}"/>
          </ac:spMkLst>
        </pc:spChg>
        <pc:spChg chg="add mod">
          <ac:chgData name="Ying Zhao" userId="0288a0b153919473" providerId="LiveId" clId="{C8716473-90D7-442F-A493-549FA9784CCB}" dt="2021-12-08T19:38:58.652" v="151" actId="1076"/>
          <ac:spMkLst>
            <pc:docMk/>
            <pc:sldMk cId="2176704142" sldId="1262"/>
            <ac:spMk id="5" creationId="{842C6EAF-9C89-4FC2-9B73-3FCD67B70E0A}"/>
          </ac:spMkLst>
        </pc:spChg>
        <pc:spChg chg="add del mod">
          <ac:chgData name="Ying Zhao" userId="0288a0b153919473" providerId="LiveId" clId="{C8716473-90D7-442F-A493-549FA9784CCB}" dt="2021-12-08T19:28:27.194" v="99"/>
          <ac:spMkLst>
            <pc:docMk/>
            <pc:sldMk cId="2176704142" sldId="1262"/>
            <ac:spMk id="6" creationId="{03194673-10E6-4A68-B20E-C00F4CA9E607}"/>
          </ac:spMkLst>
        </pc:spChg>
        <pc:spChg chg="add del mod">
          <ac:chgData name="Ying Zhao" userId="0288a0b153919473" providerId="LiveId" clId="{C8716473-90D7-442F-A493-549FA9784CCB}" dt="2021-12-08T19:43:46.448" v="182"/>
          <ac:spMkLst>
            <pc:docMk/>
            <pc:sldMk cId="2176704142" sldId="1262"/>
            <ac:spMk id="8" creationId="{D7061EB2-EEDF-4B98-BFD7-5AC149795007}"/>
          </ac:spMkLst>
        </pc:spChg>
        <pc:spChg chg="add mod">
          <ac:chgData name="Ying Zhao" userId="0288a0b153919473" providerId="LiveId" clId="{C8716473-90D7-442F-A493-549FA9784CCB}" dt="2021-12-08T19:41:11.617" v="161" actId="1076"/>
          <ac:spMkLst>
            <pc:docMk/>
            <pc:sldMk cId="2176704142" sldId="1262"/>
            <ac:spMk id="9" creationId="{BD659E5A-7497-48CB-8B06-CB55E3882FEA}"/>
          </ac:spMkLst>
        </pc:spChg>
      </pc:sldChg>
      <pc:sldChg chg="addSp delSp modSp mod">
        <pc:chgData name="Ying Zhao" userId="0288a0b153919473" providerId="LiveId" clId="{C8716473-90D7-442F-A493-549FA9784CCB}" dt="2021-12-08T19:35:44.339" v="119" actId="20577"/>
        <pc:sldMkLst>
          <pc:docMk/>
          <pc:sldMk cId="2456865064" sldId="1296"/>
        </pc:sldMkLst>
        <pc:spChg chg="add del mod">
          <ac:chgData name="Ying Zhao" userId="0288a0b153919473" providerId="LiveId" clId="{C8716473-90D7-442F-A493-549FA9784CCB}" dt="2021-12-08T19:24:40.870" v="68"/>
          <ac:spMkLst>
            <pc:docMk/>
            <pc:sldMk cId="2456865064" sldId="1296"/>
            <ac:spMk id="2" creationId="{3DE8B203-DA84-468F-9E60-9DA4DAA6F063}"/>
          </ac:spMkLst>
        </pc:spChg>
        <pc:spChg chg="mod">
          <ac:chgData name="Ying Zhao" userId="0288a0b153919473" providerId="LiveId" clId="{C8716473-90D7-442F-A493-549FA9784CCB}" dt="2021-12-08T19:35:44.339" v="119" actId="20577"/>
          <ac:spMkLst>
            <pc:docMk/>
            <pc:sldMk cId="2456865064" sldId="1296"/>
            <ac:spMk id="3" creationId="{F0E55BF1-BBA6-D443-9A97-DA8AA2E31779}"/>
          </ac:spMkLst>
        </pc:spChg>
        <pc:spChg chg="add del mod">
          <ac:chgData name="Ying Zhao" userId="0288a0b153919473" providerId="LiveId" clId="{C8716473-90D7-442F-A493-549FA9784CCB}" dt="2021-12-08T19:28:40.510" v="100" actId="21"/>
          <ac:spMkLst>
            <pc:docMk/>
            <pc:sldMk cId="2456865064" sldId="1296"/>
            <ac:spMk id="7" creationId="{0C6FE0E2-2515-499C-B2D1-EB92C9C1A8E0}"/>
          </ac:spMkLst>
        </pc:spChg>
      </pc:sldChg>
      <pc:sldChg chg="del">
        <pc:chgData name="Ying Zhao" userId="0288a0b153919473" providerId="LiveId" clId="{C8716473-90D7-442F-A493-549FA9784CCB}" dt="2021-12-08T19:27:55.190" v="95" actId="2696"/>
        <pc:sldMkLst>
          <pc:docMk/>
          <pc:sldMk cId="506465174" sldId="1297"/>
        </pc:sldMkLst>
      </pc:sldChg>
      <pc:sldChg chg="modSp del mod">
        <pc:chgData name="Ying Zhao" userId="0288a0b153919473" providerId="LiveId" clId="{C8716473-90D7-442F-A493-549FA9784CCB}" dt="2021-12-08T19:27:56.935" v="96" actId="2696"/>
        <pc:sldMkLst>
          <pc:docMk/>
          <pc:sldMk cId="2846696278" sldId="1298"/>
        </pc:sldMkLst>
        <pc:spChg chg="mod">
          <ac:chgData name="Ying Zhao" userId="0288a0b153919473" providerId="LiveId" clId="{C8716473-90D7-442F-A493-549FA9784CCB}" dt="2021-12-08T19:20:52.417" v="59" actId="20577"/>
          <ac:spMkLst>
            <pc:docMk/>
            <pc:sldMk cId="2846696278" sldId="1298"/>
            <ac:spMk id="3" creationId="{F0E55BF1-BBA6-D443-9A97-DA8AA2E31779}"/>
          </ac:spMkLst>
        </pc:spChg>
      </pc:sldChg>
      <pc:sldChg chg="modSp mod">
        <pc:chgData name="Ying Zhao" userId="0288a0b153919473" providerId="LiveId" clId="{C8716473-90D7-442F-A493-549FA9784CCB}" dt="2021-12-08T19:32:13.327" v="108" actId="20577"/>
        <pc:sldMkLst>
          <pc:docMk/>
          <pc:sldMk cId="3758425419" sldId="1310"/>
        </pc:sldMkLst>
        <pc:spChg chg="mod">
          <ac:chgData name="Ying Zhao" userId="0288a0b153919473" providerId="LiveId" clId="{C8716473-90D7-442F-A493-549FA9784CCB}" dt="2021-12-08T19:32:13.327" v="108" actId="20577"/>
          <ac:spMkLst>
            <pc:docMk/>
            <pc:sldMk cId="3758425419" sldId="1310"/>
            <ac:spMk id="441" creationId="{00000000-0000-0000-0000-000000000000}"/>
          </ac:spMkLst>
        </pc:spChg>
      </pc:sldChg>
      <pc:sldChg chg="modSp add mod">
        <pc:chgData name="Ying Zhao" userId="0288a0b153919473" providerId="LiveId" clId="{C8716473-90D7-442F-A493-549FA9784CCB}" dt="2021-12-08T19:33:33.258" v="110" actId="20577"/>
        <pc:sldMkLst>
          <pc:docMk/>
          <pc:sldMk cId="727318863" sldId="1325"/>
        </pc:sldMkLst>
        <pc:spChg chg="mod">
          <ac:chgData name="Ying Zhao" userId="0288a0b153919473" providerId="LiveId" clId="{C8716473-90D7-442F-A493-549FA9784CCB}" dt="2021-12-08T19:33:33.258" v="110" actId="20577"/>
          <ac:spMkLst>
            <pc:docMk/>
            <pc:sldMk cId="727318863" sldId="1325"/>
            <ac:spMk id="3" creationId="{F0E55BF1-BBA6-D443-9A97-DA8AA2E31779}"/>
          </ac:spMkLst>
        </pc:spChg>
        <pc:spChg chg="mod">
          <ac:chgData name="Ying Zhao" userId="0288a0b153919473" providerId="LiveId" clId="{C8716473-90D7-442F-A493-549FA9784CCB}" dt="2021-12-08T19:33:13.135" v="109" actId="404"/>
          <ac:spMkLst>
            <pc:docMk/>
            <pc:sldMk cId="727318863" sldId="1325"/>
            <ac:spMk id="4" creationId="{74C4EBA5-3DFD-4614-A3F0-D79855E6DEDF}"/>
          </ac:spMkLst>
        </pc:spChg>
        <pc:spChg chg="mod">
          <ac:chgData name="Ying Zhao" userId="0288a0b153919473" providerId="LiveId" clId="{C8716473-90D7-442F-A493-549FA9784CCB}" dt="2021-12-08T19:33:13.135" v="109" actId="404"/>
          <ac:spMkLst>
            <pc:docMk/>
            <pc:sldMk cId="727318863" sldId="1325"/>
            <ac:spMk id="6" creationId="{03194673-10E6-4A68-B20E-C00F4CA9E607}"/>
          </ac:spMkLst>
        </pc:spChg>
        <pc:spChg chg="mod">
          <ac:chgData name="Ying Zhao" userId="0288a0b153919473" providerId="LiveId" clId="{C8716473-90D7-442F-A493-549FA9784CCB}" dt="2021-12-08T19:33:13.135" v="109" actId="404"/>
          <ac:spMkLst>
            <pc:docMk/>
            <pc:sldMk cId="727318863" sldId="1325"/>
            <ac:spMk id="441" creationId="{00000000-0000-0000-0000-000000000000}"/>
          </ac:spMkLst>
        </pc:spChg>
      </pc:sldChg>
      <pc:sldChg chg="modSp add mod">
        <pc:chgData name="Ying Zhao" userId="0288a0b153919473" providerId="LiveId" clId="{C8716473-90D7-442F-A493-549FA9784CCB}" dt="2021-12-08T19:35:59.369" v="122" actId="20577"/>
        <pc:sldMkLst>
          <pc:docMk/>
          <pc:sldMk cId="3120087207" sldId="1326"/>
        </pc:sldMkLst>
        <pc:spChg chg="mod">
          <ac:chgData name="Ying Zhao" userId="0288a0b153919473" providerId="LiveId" clId="{C8716473-90D7-442F-A493-549FA9784CCB}" dt="2021-12-08T19:35:59.369" v="122" actId="20577"/>
          <ac:spMkLst>
            <pc:docMk/>
            <pc:sldMk cId="3120087207" sldId="1326"/>
            <ac:spMk id="3" creationId="{F0E55BF1-BBA6-D443-9A97-DA8AA2E31779}"/>
          </ac:spMkLst>
        </pc:spChg>
        <pc:spChg chg="mod">
          <ac:chgData name="Ying Zhao" userId="0288a0b153919473" providerId="LiveId" clId="{C8716473-90D7-442F-A493-549FA9784CCB}" dt="2021-12-08T19:34:18.039" v="111" actId="404"/>
          <ac:spMkLst>
            <pc:docMk/>
            <pc:sldMk cId="3120087207" sldId="1326"/>
            <ac:spMk id="4" creationId="{74C4EBA5-3DFD-4614-A3F0-D79855E6DEDF}"/>
          </ac:spMkLst>
        </pc:spChg>
        <pc:spChg chg="mod">
          <ac:chgData name="Ying Zhao" userId="0288a0b153919473" providerId="LiveId" clId="{C8716473-90D7-442F-A493-549FA9784CCB}" dt="2021-12-08T19:34:18.039" v="111" actId="404"/>
          <ac:spMkLst>
            <pc:docMk/>
            <pc:sldMk cId="3120087207" sldId="1326"/>
            <ac:spMk id="7" creationId="{0C6FE0E2-2515-499C-B2D1-EB92C9C1A8E0}"/>
          </ac:spMkLst>
        </pc:spChg>
        <pc:spChg chg="mod">
          <ac:chgData name="Ying Zhao" userId="0288a0b153919473" providerId="LiveId" clId="{C8716473-90D7-442F-A493-549FA9784CCB}" dt="2021-12-08T19:34:18.039" v="111" actId="404"/>
          <ac:spMkLst>
            <pc:docMk/>
            <pc:sldMk cId="3120087207" sldId="1326"/>
            <ac:spMk id="441" creationId="{00000000-0000-0000-0000-000000000000}"/>
          </ac:spMkLst>
        </pc:spChg>
      </pc:sldChg>
      <pc:sldChg chg="add del">
        <pc:chgData name="Ying Zhao" userId="0288a0b153919473" providerId="LiveId" clId="{C8716473-90D7-442F-A493-549FA9784CCB}" dt="2021-12-08T19:39:18.808" v="153" actId="2696"/>
        <pc:sldMkLst>
          <pc:docMk/>
          <pc:sldMk cId="1657758953" sldId="1327"/>
        </pc:sldMkLst>
      </pc:sldChg>
      <pc:sldChg chg="add">
        <pc:chgData name="Ying Zhao" userId="0288a0b153919473" providerId="LiveId" clId="{C8716473-90D7-442F-A493-549FA9784CCB}" dt="2021-12-08T19:39:13.139" v="152"/>
        <pc:sldMkLst>
          <pc:docMk/>
          <pc:sldMk cId="1840373198" sldId="1328"/>
        </pc:sldMkLst>
      </pc:sldChg>
      <pc:sldChg chg="add">
        <pc:chgData name="Ying Zhao" userId="0288a0b153919473" providerId="LiveId" clId="{C8716473-90D7-442F-A493-549FA9784CCB}" dt="2021-12-08T19:42:44.799" v="174"/>
        <pc:sldMkLst>
          <pc:docMk/>
          <pc:sldMk cId="1578223771" sldId="1329"/>
        </pc:sldMkLst>
      </pc:sldChg>
    </pc:docChg>
  </pc:docChgLst>
  <pc:docChgLst>
    <pc:chgData name="Ying Zhao" userId="0288a0b153919473" providerId="LiveId" clId="{50ED2790-09F9-E14D-AF51-910FACEE97EA}"/>
    <pc:docChg chg="undo redo custSel addSld delSld modSld">
      <pc:chgData name="Ying Zhao" userId="0288a0b153919473" providerId="LiveId" clId="{50ED2790-09F9-E14D-AF51-910FACEE97EA}" dt="2021-12-11T18:45:53.108" v="226" actId="20577"/>
      <pc:docMkLst>
        <pc:docMk/>
      </pc:docMkLst>
      <pc:sldChg chg="modSp mod">
        <pc:chgData name="Ying Zhao" userId="0288a0b153919473" providerId="LiveId" clId="{50ED2790-09F9-E14D-AF51-910FACEE97EA}" dt="2021-12-09T02:41:17.253" v="18" actId="20577"/>
        <pc:sldMkLst>
          <pc:docMk/>
          <pc:sldMk cId="2814175321" sldId="852"/>
        </pc:sldMkLst>
        <pc:spChg chg="mod">
          <ac:chgData name="Ying Zhao" userId="0288a0b153919473" providerId="LiveId" clId="{50ED2790-09F9-E14D-AF51-910FACEE97EA}" dt="2021-12-09T02:41:17.253" v="18" actId="20577"/>
          <ac:spMkLst>
            <pc:docMk/>
            <pc:sldMk cId="2814175321" sldId="852"/>
            <ac:spMk id="4" creationId="{74C4EBA5-3DFD-4614-A3F0-D79855E6DEDF}"/>
          </ac:spMkLst>
        </pc:spChg>
      </pc:sldChg>
      <pc:sldChg chg="modSp mod">
        <pc:chgData name="Ying Zhao" userId="0288a0b153919473" providerId="LiveId" clId="{50ED2790-09F9-E14D-AF51-910FACEE97EA}" dt="2021-12-09T02:42:52.526" v="43" actId="20577"/>
        <pc:sldMkLst>
          <pc:docMk/>
          <pc:sldMk cId="3201041591" sldId="1003"/>
        </pc:sldMkLst>
        <pc:spChg chg="mod">
          <ac:chgData name="Ying Zhao" userId="0288a0b153919473" providerId="LiveId" clId="{50ED2790-09F9-E14D-AF51-910FACEE97EA}" dt="2021-12-09T02:42:52.526" v="43" actId="20577"/>
          <ac:spMkLst>
            <pc:docMk/>
            <pc:sldMk cId="3201041591" sldId="1003"/>
            <ac:spMk id="2" creationId="{238BCD7A-BE7C-44C9-9850-49EE43EA7F62}"/>
          </ac:spMkLst>
        </pc:spChg>
      </pc:sldChg>
      <pc:sldChg chg="modSp">
        <pc:chgData name="Ying Zhao" userId="0288a0b153919473" providerId="LiveId" clId="{50ED2790-09F9-E14D-AF51-910FACEE97EA}" dt="2021-12-09T02:50:16.510" v="104"/>
        <pc:sldMkLst>
          <pc:docMk/>
          <pc:sldMk cId="2667130015" sldId="1258"/>
        </pc:sldMkLst>
        <pc:spChg chg="mod">
          <ac:chgData name="Ying Zhao" userId="0288a0b153919473" providerId="LiveId" clId="{50ED2790-09F9-E14D-AF51-910FACEE97EA}" dt="2021-12-09T02:50:16.510" v="104"/>
          <ac:spMkLst>
            <pc:docMk/>
            <pc:sldMk cId="2667130015" sldId="1258"/>
            <ac:spMk id="441" creationId="{00000000-0000-0000-0000-000000000000}"/>
          </ac:spMkLst>
        </pc:spChg>
      </pc:sldChg>
      <pc:sldChg chg="modSp mod">
        <pc:chgData name="Ying Zhao" userId="0288a0b153919473" providerId="LiveId" clId="{50ED2790-09F9-E14D-AF51-910FACEE97EA}" dt="2021-12-09T02:41:42.934" v="26" actId="20577"/>
        <pc:sldMkLst>
          <pc:docMk/>
          <pc:sldMk cId="2659619523" sldId="1295"/>
        </pc:sldMkLst>
        <pc:spChg chg="mod">
          <ac:chgData name="Ying Zhao" userId="0288a0b153919473" providerId="LiveId" clId="{50ED2790-09F9-E14D-AF51-910FACEE97EA}" dt="2021-12-09T02:41:42.934" v="26" actId="20577"/>
          <ac:spMkLst>
            <pc:docMk/>
            <pc:sldMk cId="2659619523" sldId="1295"/>
            <ac:spMk id="2" creationId="{238BCD7A-BE7C-44C9-9850-49EE43EA7F62}"/>
          </ac:spMkLst>
        </pc:spChg>
      </pc:sldChg>
      <pc:sldChg chg="modSp mod">
        <pc:chgData name="Ying Zhao" userId="0288a0b153919473" providerId="LiveId" clId="{50ED2790-09F9-E14D-AF51-910FACEE97EA}" dt="2021-12-09T02:44:10.659" v="55" actId="20577"/>
        <pc:sldMkLst>
          <pc:docMk/>
          <pc:sldMk cId="2589722389" sldId="1299"/>
        </pc:sldMkLst>
        <pc:spChg chg="mod">
          <ac:chgData name="Ying Zhao" userId="0288a0b153919473" providerId="LiveId" clId="{50ED2790-09F9-E14D-AF51-910FACEE97EA}" dt="2021-12-09T02:44:10.659" v="55" actId="20577"/>
          <ac:spMkLst>
            <pc:docMk/>
            <pc:sldMk cId="2589722389" sldId="1299"/>
            <ac:spMk id="441" creationId="{00000000-0000-0000-0000-000000000000}"/>
          </ac:spMkLst>
        </pc:spChg>
      </pc:sldChg>
      <pc:sldChg chg="modSp mod">
        <pc:chgData name="Ying Zhao" userId="0288a0b153919473" providerId="LiveId" clId="{50ED2790-09F9-E14D-AF51-910FACEE97EA}" dt="2021-12-09T02:45:41.456" v="69" actId="20577"/>
        <pc:sldMkLst>
          <pc:docMk/>
          <pc:sldMk cId="3539836109" sldId="1301"/>
        </pc:sldMkLst>
        <pc:spChg chg="mod">
          <ac:chgData name="Ying Zhao" userId="0288a0b153919473" providerId="LiveId" clId="{50ED2790-09F9-E14D-AF51-910FACEE97EA}" dt="2021-12-09T02:45:41.456" v="69" actId="20577"/>
          <ac:spMkLst>
            <pc:docMk/>
            <pc:sldMk cId="3539836109" sldId="1301"/>
            <ac:spMk id="441" creationId="{00000000-0000-0000-0000-000000000000}"/>
          </ac:spMkLst>
        </pc:spChg>
      </pc:sldChg>
      <pc:sldChg chg="modSp mod">
        <pc:chgData name="Ying Zhao" userId="0288a0b153919473" providerId="LiveId" clId="{50ED2790-09F9-E14D-AF51-910FACEE97EA}" dt="2021-12-09T02:46:55.393" v="83" actId="20577"/>
        <pc:sldMkLst>
          <pc:docMk/>
          <pc:sldMk cId="3227117459" sldId="1302"/>
        </pc:sldMkLst>
        <pc:spChg chg="mod">
          <ac:chgData name="Ying Zhao" userId="0288a0b153919473" providerId="LiveId" clId="{50ED2790-09F9-E14D-AF51-910FACEE97EA}" dt="2021-12-09T02:46:55.393" v="83" actId="20577"/>
          <ac:spMkLst>
            <pc:docMk/>
            <pc:sldMk cId="3227117459" sldId="1302"/>
            <ac:spMk id="441" creationId="{00000000-0000-0000-0000-000000000000}"/>
          </ac:spMkLst>
        </pc:spChg>
      </pc:sldChg>
      <pc:sldChg chg="modSp mod">
        <pc:chgData name="Ying Zhao" userId="0288a0b153919473" providerId="LiveId" clId="{50ED2790-09F9-E14D-AF51-910FACEE97EA}" dt="2021-12-09T02:48:10.601" v="100" actId="20577"/>
        <pc:sldMkLst>
          <pc:docMk/>
          <pc:sldMk cId="3941799816" sldId="1304"/>
        </pc:sldMkLst>
        <pc:spChg chg="mod">
          <ac:chgData name="Ying Zhao" userId="0288a0b153919473" providerId="LiveId" clId="{50ED2790-09F9-E14D-AF51-910FACEE97EA}" dt="2021-12-09T02:48:10.601" v="100" actId="20577"/>
          <ac:spMkLst>
            <pc:docMk/>
            <pc:sldMk cId="3941799816" sldId="1304"/>
            <ac:spMk id="441" creationId="{00000000-0000-0000-0000-000000000000}"/>
          </ac:spMkLst>
        </pc:spChg>
      </pc:sldChg>
      <pc:sldChg chg="modSp mod">
        <pc:chgData name="Ying Zhao" userId="0288a0b153919473" providerId="LiveId" clId="{50ED2790-09F9-E14D-AF51-910FACEE97EA}" dt="2021-12-09T02:51:53.645" v="118" actId="20577"/>
        <pc:sldMkLst>
          <pc:docMk/>
          <pc:sldMk cId="1481767491" sldId="1312"/>
        </pc:sldMkLst>
        <pc:spChg chg="mod">
          <ac:chgData name="Ying Zhao" userId="0288a0b153919473" providerId="LiveId" clId="{50ED2790-09F9-E14D-AF51-910FACEE97EA}" dt="2021-12-09T02:51:53.645" v="118" actId="20577"/>
          <ac:spMkLst>
            <pc:docMk/>
            <pc:sldMk cId="1481767491" sldId="1312"/>
            <ac:spMk id="441" creationId="{00000000-0000-0000-0000-000000000000}"/>
          </ac:spMkLst>
        </pc:spChg>
      </pc:sldChg>
      <pc:sldChg chg="modSp mod">
        <pc:chgData name="Ying Zhao" userId="0288a0b153919473" providerId="LiveId" clId="{50ED2790-09F9-E14D-AF51-910FACEE97EA}" dt="2021-12-09T04:37:26.773" v="196" actId="20577"/>
        <pc:sldMkLst>
          <pc:docMk/>
          <pc:sldMk cId="120381108" sldId="1313"/>
        </pc:sldMkLst>
        <pc:spChg chg="mod">
          <ac:chgData name="Ying Zhao" userId="0288a0b153919473" providerId="LiveId" clId="{50ED2790-09F9-E14D-AF51-910FACEE97EA}" dt="2021-12-09T04:37:26.773" v="196" actId="20577"/>
          <ac:spMkLst>
            <pc:docMk/>
            <pc:sldMk cId="120381108" sldId="1313"/>
            <ac:spMk id="441" creationId="{00000000-0000-0000-0000-000000000000}"/>
          </ac:spMkLst>
        </pc:spChg>
      </pc:sldChg>
      <pc:sldChg chg="modSp mod">
        <pc:chgData name="Ying Zhao" userId="0288a0b153919473" providerId="LiveId" clId="{50ED2790-09F9-E14D-AF51-910FACEE97EA}" dt="2021-12-09T02:55:08.491" v="145" actId="20577"/>
        <pc:sldMkLst>
          <pc:docMk/>
          <pc:sldMk cId="1748730096" sldId="1315"/>
        </pc:sldMkLst>
        <pc:spChg chg="mod">
          <ac:chgData name="Ying Zhao" userId="0288a0b153919473" providerId="LiveId" clId="{50ED2790-09F9-E14D-AF51-910FACEE97EA}" dt="2021-12-09T02:55:08.491" v="145" actId="20577"/>
          <ac:spMkLst>
            <pc:docMk/>
            <pc:sldMk cId="1748730096" sldId="1315"/>
            <ac:spMk id="441" creationId="{00000000-0000-0000-0000-000000000000}"/>
          </ac:spMkLst>
        </pc:spChg>
      </pc:sldChg>
      <pc:sldChg chg="modSp mod">
        <pc:chgData name="Ying Zhao" userId="0288a0b153919473" providerId="LiveId" clId="{50ED2790-09F9-E14D-AF51-910FACEE97EA}" dt="2021-12-09T02:56:40.406" v="155" actId="20577"/>
        <pc:sldMkLst>
          <pc:docMk/>
          <pc:sldMk cId="3639169577" sldId="1316"/>
        </pc:sldMkLst>
        <pc:spChg chg="mod">
          <ac:chgData name="Ying Zhao" userId="0288a0b153919473" providerId="LiveId" clId="{50ED2790-09F9-E14D-AF51-910FACEE97EA}" dt="2021-12-09T02:56:40.406" v="155" actId="20577"/>
          <ac:spMkLst>
            <pc:docMk/>
            <pc:sldMk cId="3639169577" sldId="1316"/>
            <ac:spMk id="441" creationId="{00000000-0000-0000-0000-000000000000}"/>
          </ac:spMkLst>
        </pc:spChg>
      </pc:sldChg>
      <pc:sldChg chg="modSp mod">
        <pc:chgData name="Ying Zhao" userId="0288a0b153919473" providerId="LiveId" clId="{50ED2790-09F9-E14D-AF51-910FACEE97EA}" dt="2021-12-09T02:57:35.588" v="167" actId="20577"/>
        <pc:sldMkLst>
          <pc:docMk/>
          <pc:sldMk cId="1672356127" sldId="1317"/>
        </pc:sldMkLst>
        <pc:spChg chg="mod">
          <ac:chgData name="Ying Zhao" userId="0288a0b153919473" providerId="LiveId" clId="{50ED2790-09F9-E14D-AF51-910FACEE97EA}" dt="2021-12-09T02:57:35.588" v="167" actId="20577"/>
          <ac:spMkLst>
            <pc:docMk/>
            <pc:sldMk cId="1672356127" sldId="1317"/>
            <ac:spMk id="441" creationId="{00000000-0000-0000-0000-000000000000}"/>
          </ac:spMkLst>
        </pc:spChg>
      </pc:sldChg>
      <pc:sldChg chg="modSp mod">
        <pc:chgData name="Ying Zhao" userId="0288a0b153919473" providerId="LiveId" clId="{50ED2790-09F9-E14D-AF51-910FACEE97EA}" dt="2021-12-09T02:59:08.089" v="177" actId="20577"/>
        <pc:sldMkLst>
          <pc:docMk/>
          <pc:sldMk cId="1565730208" sldId="1318"/>
        </pc:sldMkLst>
        <pc:spChg chg="mod">
          <ac:chgData name="Ying Zhao" userId="0288a0b153919473" providerId="LiveId" clId="{50ED2790-09F9-E14D-AF51-910FACEE97EA}" dt="2021-12-09T02:59:08.089" v="177" actId="20577"/>
          <ac:spMkLst>
            <pc:docMk/>
            <pc:sldMk cId="1565730208" sldId="1318"/>
            <ac:spMk id="441" creationId="{00000000-0000-0000-0000-000000000000}"/>
          </ac:spMkLst>
        </pc:spChg>
      </pc:sldChg>
      <pc:sldChg chg="modSp mod">
        <pc:chgData name="Ying Zhao" userId="0288a0b153919473" providerId="LiveId" clId="{50ED2790-09F9-E14D-AF51-910FACEE97EA}" dt="2021-12-09T02:48:55.684" v="103" actId="20577"/>
        <pc:sldMkLst>
          <pc:docMk/>
          <pc:sldMk cId="2936331385" sldId="1324"/>
        </pc:sldMkLst>
        <pc:spChg chg="mod">
          <ac:chgData name="Ying Zhao" userId="0288a0b153919473" providerId="LiveId" clId="{50ED2790-09F9-E14D-AF51-910FACEE97EA}" dt="2021-12-09T02:48:55.684" v="103" actId="20577"/>
          <ac:spMkLst>
            <pc:docMk/>
            <pc:sldMk cId="2936331385" sldId="1324"/>
            <ac:spMk id="441" creationId="{00000000-0000-0000-0000-000000000000}"/>
          </ac:spMkLst>
        </pc:spChg>
      </pc:sldChg>
      <pc:sldChg chg="add">
        <pc:chgData name="Ying Zhao" userId="0288a0b153919473" providerId="LiveId" clId="{50ED2790-09F9-E14D-AF51-910FACEE97EA}" dt="2021-12-09T02:54:59.195" v="144"/>
        <pc:sldMkLst>
          <pc:docMk/>
          <pc:sldMk cId="2621611074" sldId="1330"/>
        </pc:sldMkLst>
      </pc:sldChg>
      <pc:sldChg chg="modSp add mod">
        <pc:chgData name="Ying Zhao" userId="0288a0b153919473" providerId="LiveId" clId="{50ED2790-09F9-E14D-AF51-910FACEE97EA}" dt="2021-12-09T04:35:06.275" v="192" actId="20577"/>
        <pc:sldMkLst>
          <pc:docMk/>
          <pc:sldMk cId="2582026976" sldId="1331"/>
        </pc:sldMkLst>
        <pc:spChg chg="mod">
          <ac:chgData name="Ying Zhao" userId="0288a0b153919473" providerId="LiveId" clId="{50ED2790-09F9-E14D-AF51-910FACEE97EA}" dt="2021-12-09T04:35:06.275" v="192" actId="20577"/>
          <ac:spMkLst>
            <pc:docMk/>
            <pc:sldMk cId="2582026976" sldId="1331"/>
            <ac:spMk id="441" creationId="{00000000-0000-0000-0000-000000000000}"/>
          </ac:spMkLst>
        </pc:spChg>
      </pc:sldChg>
      <pc:sldChg chg="add del">
        <pc:chgData name="Ying Zhao" userId="0288a0b153919473" providerId="LiveId" clId="{50ED2790-09F9-E14D-AF51-910FACEE97EA}" dt="2021-12-09T04:33:34.481" v="180"/>
        <pc:sldMkLst>
          <pc:docMk/>
          <pc:sldMk cId="1792156722" sldId="1332"/>
        </pc:sldMkLst>
      </pc:sldChg>
      <pc:sldChg chg="modSp add mod">
        <pc:chgData name="Ying Zhao" userId="0288a0b153919473" providerId="LiveId" clId="{50ED2790-09F9-E14D-AF51-910FACEE97EA}" dt="2021-12-09T04:37:54.440" v="197" actId="20577"/>
        <pc:sldMkLst>
          <pc:docMk/>
          <pc:sldMk cId="2749134825" sldId="1332"/>
        </pc:sldMkLst>
        <pc:spChg chg="mod">
          <ac:chgData name="Ying Zhao" userId="0288a0b153919473" providerId="LiveId" clId="{50ED2790-09F9-E14D-AF51-910FACEE97EA}" dt="2021-12-09T04:37:54.440" v="197" actId="20577"/>
          <ac:spMkLst>
            <pc:docMk/>
            <pc:sldMk cId="2749134825" sldId="1332"/>
            <ac:spMk id="441" creationId="{00000000-0000-0000-0000-000000000000}"/>
          </ac:spMkLst>
        </pc:spChg>
      </pc:sldChg>
      <pc:sldChg chg="modSp add mod">
        <pc:chgData name="Ying Zhao" userId="0288a0b153919473" providerId="LiveId" clId="{50ED2790-09F9-E14D-AF51-910FACEE97EA}" dt="2021-12-09T04:38:33.637" v="212" actId="20577"/>
        <pc:sldMkLst>
          <pc:docMk/>
          <pc:sldMk cId="2165169652" sldId="1333"/>
        </pc:sldMkLst>
        <pc:spChg chg="mod">
          <ac:chgData name="Ying Zhao" userId="0288a0b153919473" providerId="LiveId" clId="{50ED2790-09F9-E14D-AF51-910FACEE97EA}" dt="2021-12-09T04:38:33.637" v="212" actId="20577"/>
          <ac:spMkLst>
            <pc:docMk/>
            <pc:sldMk cId="2165169652" sldId="1333"/>
            <ac:spMk id="441" creationId="{00000000-0000-0000-0000-000000000000}"/>
          </ac:spMkLst>
        </pc:spChg>
      </pc:sldChg>
      <pc:sldChg chg="add">
        <pc:chgData name="Ying Zhao" userId="0288a0b153919473" providerId="LiveId" clId="{50ED2790-09F9-E14D-AF51-910FACEE97EA}" dt="2021-12-10T00:32:15.540" v="213"/>
        <pc:sldMkLst>
          <pc:docMk/>
          <pc:sldMk cId="2845321894" sldId="1334"/>
        </pc:sldMkLst>
      </pc:sldChg>
      <pc:sldChg chg="modSp add mod">
        <pc:chgData name="Ying Zhao" userId="0288a0b153919473" providerId="LiveId" clId="{50ED2790-09F9-E14D-AF51-910FACEE97EA}" dt="2021-12-11T18:45:53.108" v="226" actId="20577"/>
        <pc:sldMkLst>
          <pc:docMk/>
          <pc:sldMk cId="3606462349" sldId="1335"/>
        </pc:sldMkLst>
        <pc:spChg chg="mod">
          <ac:chgData name="Ying Zhao" userId="0288a0b153919473" providerId="LiveId" clId="{50ED2790-09F9-E14D-AF51-910FACEE97EA}" dt="2021-12-11T18:45:53.108" v="226" actId="20577"/>
          <ac:spMkLst>
            <pc:docMk/>
            <pc:sldMk cId="3606462349" sldId="1335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7945439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5712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860101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195608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238463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326887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478034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222727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741086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520552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#3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#3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70746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163167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764306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163374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#8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495023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#8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162761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458276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#3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561145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041500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#3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440212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0594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#3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826342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#3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08226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744946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608595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152066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#3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5694109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#3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173024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0681300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0867885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3871205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0962452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4885416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4490361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3004278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#3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2057492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5803722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7313931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7872355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6278743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6548274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3528474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6711478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635775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67992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327155"/>
            <a:ext cx="7080026" cy="1371601"/>
          </a:xfrm>
        </p:spPr>
        <p:txBody>
          <a:bodyPr anchor="b">
            <a:normAutofit/>
          </a:bodyPr>
          <a:lstStyle>
            <a:lvl1pPr algn="ctr">
              <a:defRPr sz="40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2698755"/>
            <a:ext cx="7080026" cy="787400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72749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84652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1320801"/>
            <a:ext cx="7192913" cy="1371610"/>
          </a:xfrm>
        </p:spPr>
        <p:txBody>
          <a:bodyPr anchor="b"/>
          <a:lstStyle>
            <a:lvl1pPr algn="ctr">
              <a:defRPr sz="3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2692409"/>
            <a:ext cx="7192913" cy="1130291"/>
          </a:xfrm>
        </p:spPr>
        <p:txBody>
          <a:bodyPr anchor="t"/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4368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7" y="1299337"/>
            <a:ext cx="3795373" cy="304406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69" y="1299337"/>
            <a:ext cx="3798499" cy="304406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942602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6" y="1300880"/>
            <a:ext cx="3816804" cy="3111577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864" y="1300880"/>
            <a:ext cx="3816804" cy="31115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376441"/>
            <a:ext cx="3657258" cy="40866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1785103"/>
            <a:ext cx="3657258" cy="2558297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376441"/>
            <a:ext cx="3671498" cy="408662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1785103"/>
            <a:ext cx="3671498" cy="2558297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0396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3369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658874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2780167" cy="1366439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5" y="457200"/>
            <a:ext cx="4808943" cy="38862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1823639"/>
            <a:ext cx="2780167" cy="2519761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686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249" y="457200"/>
            <a:ext cx="2688125" cy="39036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442"/>
            <a:ext cx="4451212" cy="1372004"/>
          </a:xfrm>
        </p:spPr>
        <p:txBody>
          <a:bodyPr anchor="b">
            <a:no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81914" y="572776"/>
            <a:ext cx="2456813" cy="3684617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1829445"/>
            <a:ext cx="4451212" cy="2532101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4903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3" y="410855"/>
            <a:ext cx="7606349" cy="28626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4" y="3423941"/>
            <a:ext cx="7766495" cy="407604"/>
          </a:xfrm>
        </p:spPr>
        <p:txBody>
          <a:bodyPr anchor="b">
            <a:normAutofit/>
          </a:bodyPr>
          <a:lstStyle>
            <a:lvl1pPr algn="ctr">
              <a:defRPr sz="2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77012" y="521257"/>
            <a:ext cx="7384010" cy="2644253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831546"/>
            <a:ext cx="7765322" cy="511854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816206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56328"/>
            <a:ext cx="7765322" cy="265075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221385"/>
            <a:ext cx="7765322" cy="1126370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422167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24467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707524"/>
            <a:ext cx="6564224" cy="399562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228265"/>
            <a:ext cx="7765322" cy="111712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42950" y="66359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8537" y="219619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37326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1595207"/>
            <a:ext cx="7765322" cy="188387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9" y="3487917"/>
            <a:ext cx="7764149" cy="855483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749381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7278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414462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1928812"/>
            <a:ext cx="2475738" cy="241458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414462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1928812"/>
            <a:ext cx="2475738" cy="241458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414462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1928812"/>
            <a:ext cx="2475738" cy="241458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710551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72" y="1363661"/>
            <a:ext cx="2504979" cy="1385888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850" y="1363661"/>
            <a:ext cx="2504979" cy="1385888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038" y="1363661"/>
            <a:ext cx="2504979" cy="138588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7278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2928079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454188"/>
            <a:ext cx="2319276" cy="1202216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3360276"/>
            <a:ext cx="2475738" cy="98312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2928079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454321"/>
            <a:ext cx="2319276" cy="1206123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6" y="3360276"/>
            <a:ext cx="2475738" cy="98312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2928079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450824"/>
            <a:ext cx="2319276" cy="1205471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3360274"/>
            <a:ext cx="2475738" cy="983126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632761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7982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2" y="457200"/>
            <a:ext cx="1713365" cy="38862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457200"/>
            <a:ext cx="5937654" cy="38862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419984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16542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727838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299337"/>
            <a:ext cx="7765322" cy="304406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4412457"/>
            <a:ext cx="50046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4412457"/>
            <a:ext cx="5651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690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  <p:sldLayoutId id="2147483726" r:id="rId18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29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540000" indent="-202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3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76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2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03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255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1510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18013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09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2329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662472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6600" b="1">
                <a:latin typeface="PMingLiU" panose="02020500000000000000" pitchFamily="18" charset="-120"/>
                <a:ea typeface="PMingLiU" panose="02020500000000000000" pitchFamily="18" charset="-120"/>
              </a:rPr>
              <a:t>讀 經</a:t>
            </a:r>
            <a:endParaRPr lang="en-US" sz="66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sz="44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CN" altLang="en-US" sz="4400" b="1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以弗所書</a:t>
            </a:r>
            <a:r>
              <a:rPr lang="en-US" altLang="zh-CN" sz="4400" b="1">
                <a:latin typeface="PMingLiU" panose="02020500000000000000" pitchFamily="18" charset="-120"/>
                <a:ea typeface="PMingLiU" panose="02020500000000000000" pitchFamily="18" charset="-120"/>
              </a:rPr>
              <a:t> 4</a:t>
            </a:r>
            <a:r>
              <a:rPr lang="en-US" altLang="zh-TW" sz="4400" b="1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:1-16 </a:t>
            </a:r>
            <a:endParaRPr lang="zh-TW" altLang="en-US" sz="44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4EBA5-3DFD-4614-A3F0-D79855E6DEDF}"/>
              </a:ext>
            </a:extLst>
          </p:cNvPr>
          <p:cNvSpPr/>
          <p:nvPr/>
        </p:nvSpPr>
        <p:spPr>
          <a:xfrm>
            <a:off x="502097" y="309592"/>
            <a:ext cx="794982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1 </a:t>
            </a:r>
            <a:r>
              <a:rPr lang="zh-TW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我為主被囚的勸你們：既然蒙召，行事為人就當與蒙召的恩相稱。</a:t>
            </a:r>
            <a:endParaRPr lang="en-US" altLang="zh-TW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2 </a:t>
            </a:r>
            <a:r>
              <a:rPr lang="zh-TW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凡事謙虛、溫柔、忍耐，用愛心互相寬容，</a:t>
            </a:r>
            <a:endParaRPr lang="en-US" altLang="zh-TW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3 </a:t>
            </a:r>
            <a:r>
              <a:rPr lang="zh-TW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用和平彼此聯絡，竭力保守聖靈所賜合而為一的心。</a:t>
            </a:r>
            <a:endParaRPr lang="en-US" altLang="zh-TW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en-US" altLang="zh-TW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en-US" altLang="zh-TW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4EBA5-3DFD-4614-A3F0-D79855E6DEDF}"/>
              </a:ext>
            </a:extLst>
          </p:cNvPr>
          <p:cNvSpPr/>
          <p:nvPr/>
        </p:nvSpPr>
        <p:spPr>
          <a:xfrm>
            <a:off x="502097" y="309592"/>
            <a:ext cx="794982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4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身體只有一個，聖靈只有一個，正如你們蒙召同有一個指望。</a:t>
            </a:r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5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一主，一信，一洗，</a:t>
            </a:r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6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一神，就是眾人的父，超乎眾人之上，貫乎眾人之中，也住在眾人之內。</a:t>
            </a:r>
          </a:p>
        </p:txBody>
      </p:sp>
    </p:spTree>
    <p:extLst>
      <p:ext uri="{BB962C8B-B14F-4D97-AF65-F5344CB8AC3E}">
        <p14:creationId xmlns:p14="http://schemas.microsoft.com/office/powerpoint/2010/main" val="395915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4EBA5-3DFD-4614-A3F0-D79855E6DEDF}"/>
              </a:ext>
            </a:extLst>
          </p:cNvPr>
          <p:cNvSpPr/>
          <p:nvPr/>
        </p:nvSpPr>
        <p:spPr>
          <a:xfrm>
            <a:off x="502097" y="309592"/>
            <a:ext cx="794982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7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我們各人蒙恩，都是照基督所量給各人的恩賜。</a:t>
            </a:r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8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所以經上說：他升上高天的時候，擄掠了仇敵，將各樣的恩賜賞給人。</a:t>
            </a:r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9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（既說升上，豈不是先降在地下嗎？</a:t>
            </a:r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10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那降下的，就是遠升諸天之上要充滿萬有的。）</a:t>
            </a:r>
          </a:p>
        </p:txBody>
      </p:sp>
    </p:spTree>
    <p:extLst>
      <p:ext uri="{BB962C8B-B14F-4D97-AF65-F5344CB8AC3E}">
        <p14:creationId xmlns:p14="http://schemas.microsoft.com/office/powerpoint/2010/main" val="2656923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4EBA5-3DFD-4614-A3F0-D79855E6DEDF}"/>
              </a:ext>
            </a:extLst>
          </p:cNvPr>
          <p:cNvSpPr/>
          <p:nvPr/>
        </p:nvSpPr>
        <p:spPr>
          <a:xfrm>
            <a:off x="502097" y="309592"/>
            <a:ext cx="794982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11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他所賜的，有使徒，有先知，有傳福音的，有牧師和教師，</a:t>
            </a:r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12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為要成全聖徒，各盡其職，建立基督的身體，</a:t>
            </a:r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13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直等到我們眾人在真道上同歸於一，認識神的兒子，得以長大成人，滿有基督長成的身量，</a:t>
            </a:r>
          </a:p>
        </p:txBody>
      </p:sp>
    </p:spTree>
    <p:extLst>
      <p:ext uri="{BB962C8B-B14F-4D97-AF65-F5344CB8AC3E}">
        <p14:creationId xmlns:p14="http://schemas.microsoft.com/office/powerpoint/2010/main" val="1340718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4EBA5-3DFD-4614-A3F0-D79855E6DEDF}"/>
              </a:ext>
            </a:extLst>
          </p:cNvPr>
          <p:cNvSpPr/>
          <p:nvPr/>
        </p:nvSpPr>
        <p:spPr>
          <a:xfrm>
            <a:off x="502097" y="309592"/>
            <a:ext cx="794982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14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使我們不再作小孩子，中了人的詭計和欺騙的法術，被一切異教之風搖動，飄來飄去，就隨從各樣的異端；</a:t>
            </a:r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15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惟用愛心說誠實話，凡事長進，連於元首基督，</a:t>
            </a:r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16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全身都靠他聯絡得合式，百節各按各職，照著各體的功用彼此相助，便叫身體漸漸增長，在愛中建立自己。</a:t>
            </a:r>
          </a:p>
        </p:txBody>
      </p:sp>
    </p:spTree>
    <p:extLst>
      <p:ext uri="{BB962C8B-B14F-4D97-AF65-F5344CB8AC3E}">
        <p14:creationId xmlns:p14="http://schemas.microsoft.com/office/powerpoint/2010/main" val="484793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948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4400" b="1">
                <a:latin typeface="PMingLiU" panose="02020500000000000000" pitchFamily="18" charset="-120"/>
                <a:ea typeface="PMingLiU" panose="02020500000000000000" pitchFamily="18" charset="-120"/>
              </a:rPr>
              <a:t>證</a:t>
            </a:r>
            <a:r>
              <a:rPr lang="zh-CN" altLang="en-US" sz="4400" b="1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 道</a:t>
            </a:r>
            <a:endParaRPr lang="en-US" altLang="zh-CN" sz="44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altLang="zh-CN" sz="44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CN" altLang="en-US" sz="5400" b="1">
                <a:latin typeface="PMingLiU" panose="02020500000000000000" pitchFamily="18" charset="-120"/>
                <a:ea typeface="PMingLiU" panose="02020500000000000000" pitchFamily="18" charset="-120"/>
              </a:rPr>
              <a:t>在基督裏的合一</a:t>
            </a:r>
            <a:endParaRPr lang="en-US" altLang="zh-TW" sz="54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4EBA5-3DFD-4614-A3F0-D79855E6DEDF}"/>
              </a:ext>
            </a:extLst>
          </p:cNvPr>
          <p:cNvSpPr/>
          <p:nvPr/>
        </p:nvSpPr>
        <p:spPr>
          <a:xfrm>
            <a:off x="502097" y="309592"/>
            <a:ext cx="794982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zh-CN" sz="3600" b="1">
              <a:latin typeface="Microsoft JhengHei UI" panose="020B0604030504040204" pitchFamily="34" charset="-120"/>
              <a:ea typeface="Microsoft JhengHei UI" panose="020B0604030504040204" pitchFamily="34" charset="-120"/>
              <a:cs typeface="Arial" panose="020B0604020202020204" pitchFamily="34" charset="0"/>
            </a:endParaRPr>
          </a:p>
          <a:p>
            <a:pPr algn="ctr"/>
            <a:endParaRPr lang="en-US" altLang="zh-CN" sz="3600" b="1">
              <a:latin typeface="Microsoft JhengHei UI" panose="020B0604030504040204" pitchFamily="34" charset="-120"/>
              <a:ea typeface="Microsoft JhengHei UI" panose="020B0604030504040204" pitchFamily="34" charset="-120"/>
              <a:cs typeface="Arial" panose="020B0604020202020204" pitchFamily="34" charset="0"/>
            </a:endParaRPr>
          </a:p>
          <a:p>
            <a:pPr algn="ctr"/>
            <a:r>
              <a:rPr lang="zh-CN" altLang="en-US" sz="4800" b="1">
                <a:latin typeface="PMingLiU" panose="02020500000000000000" pitchFamily="18" charset="-120"/>
                <a:ea typeface="PMingLiU" panose="02020500000000000000" pitchFamily="18" charset="-120"/>
              </a:rPr>
              <a:t>主内合一  同心同行</a:t>
            </a:r>
            <a:endParaRPr lang="en-US" altLang="zh-CN" sz="4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/>
            <a:endParaRPr lang="en-US" altLang="zh-CN" sz="4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/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月分題：團契</a:t>
            </a:r>
            <a:endParaRPr lang="en-US" altLang="zh-CN" sz="36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/>
            <a:endParaRPr lang="en-US" altLang="zh-CN" sz="3600" b="1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07613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4EBA5-3DFD-4614-A3F0-D79855E6DEDF}"/>
              </a:ext>
            </a:extLst>
          </p:cNvPr>
          <p:cNvSpPr/>
          <p:nvPr/>
        </p:nvSpPr>
        <p:spPr>
          <a:xfrm>
            <a:off x="502097" y="309592"/>
            <a:ext cx="7949821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zh-CN" sz="3600" b="1">
              <a:latin typeface="Microsoft JhengHei UI" panose="020B0604030504040204" pitchFamily="34" charset="-120"/>
              <a:ea typeface="Microsoft JhengHei UI" panose="020B0604030504040204" pitchFamily="34" charset="-120"/>
              <a:cs typeface="Arial" panose="020B0604020202020204" pitchFamily="34" charset="0"/>
            </a:endParaRPr>
          </a:p>
          <a:p>
            <a:pPr algn="ctr"/>
            <a:endParaRPr lang="en-US" altLang="zh-CN" sz="3600" b="1">
              <a:latin typeface="Microsoft JhengHei UI" panose="020B0604030504040204" pitchFamily="34" charset="-120"/>
              <a:ea typeface="Microsoft JhengHei UI" panose="020B0604030504040204" pitchFamily="34" charset="-120"/>
              <a:cs typeface="Arial" panose="020B0604020202020204" pitchFamily="34" charset="0"/>
            </a:endParaRPr>
          </a:p>
          <a:p>
            <a:pPr algn="ctr"/>
            <a:r>
              <a:rPr lang="zh-CN" altLang="en-US" sz="4800" b="1">
                <a:latin typeface="PMingLiU" panose="02020500000000000000" pitchFamily="18" charset="-120"/>
                <a:ea typeface="PMingLiU" panose="02020500000000000000" pitchFamily="18" charset="-120"/>
              </a:rPr>
              <a:t>主内合一  同心同行</a:t>
            </a:r>
            <a:endParaRPr lang="en-US" altLang="zh-CN" sz="4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/>
            <a:endParaRPr lang="en-US" altLang="zh-CN" sz="4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/>
            <a:endParaRPr lang="en-US" altLang="zh-CN" sz="3600" b="1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4934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4EBA5-3DFD-4614-A3F0-D79855E6DEDF}"/>
              </a:ext>
            </a:extLst>
          </p:cNvPr>
          <p:cNvSpPr/>
          <p:nvPr/>
        </p:nvSpPr>
        <p:spPr>
          <a:xfrm>
            <a:off x="502097" y="309592"/>
            <a:ext cx="794982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zh-CN" sz="3600" b="1">
              <a:latin typeface="Microsoft JhengHei UI" panose="020B0604030504040204" pitchFamily="34" charset="-120"/>
              <a:ea typeface="Microsoft JhengHei UI" panose="020B0604030504040204" pitchFamily="34" charset="-120"/>
              <a:cs typeface="Arial" panose="020B0604020202020204" pitchFamily="34" charset="0"/>
            </a:endParaRPr>
          </a:p>
          <a:p>
            <a:pPr algn="ctr"/>
            <a:endParaRPr lang="en-US" altLang="zh-CN" sz="36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/>
            <a:r>
              <a:rPr lang="zh-CN" altLang="en-US" sz="5400" b="1">
                <a:latin typeface="PMingLiU" panose="02020500000000000000" pitchFamily="18" charset="-120"/>
                <a:ea typeface="PMingLiU" panose="02020500000000000000" pitchFamily="18" charset="-120"/>
              </a:rPr>
              <a:t>合一</a:t>
            </a:r>
            <a:endParaRPr lang="en-US" altLang="zh-CN" sz="54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/>
            <a:endParaRPr lang="en-US" altLang="zh-CN" sz="3600" b="1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37272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4EBA5-3DFD-4614-A3F0-D79855E6DEDF}"/>
              </a:ext>
            </a:extLst>
          </p:cNvPr>
          <p:cNvSpPr/>
          <p:nvPr/>
        </p:nvSpPr>
        <p:spPr>
          <a:xfrm>
            <a:off x="502097" y="309592"/>
            <a:ext cx="7949821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zh-CN" sz="3600" b="1">
              <a:latin typeface="Microsoft JhengHei UI" panose="020B0604030504040204" pitchFamily="34" charset="-120"/>
              <a:ea typeface="Microsoft JhengHei UI" panose="020B0604030504040204" pitchFamily="34" charset="-120"/>
              <a:cs typeface="Arial" panose="020B0604020202020204" pitchFamily="34" charset="0"/>
            </a:endParaRPr>
          </a:p>
          <a:p>
            <a:pPr algn="ctr"/>
            <a:endParaRPr lang="en-US" altLang="zh-CN" sz="3600" b="1">
              <a:latin typeface="Microsoft JhengHei UI" panose="020B0604030504040204" pitchFamily="34" charset="-120"/>
              <a:ea typeface="Microsoft JhengHei UI" panose="020B0604030504040204" pitchFamily="34" charset="-120"/>
              <a:cs typeface="Arial" panose="020B0604020202020204" pitchFamily="34" charset="0"/>
            </a:endParaRPr>
          </a:p>
          <a:p>
            <a:pPr algn="ctr"/>
            <a:endParaRPr lang="en-US" altLang="zh-CN" sz="36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/>
            <a:r>
              <a:rPr lang="zh-CN" altLang="en-US" sz="8800" b="1">
                <a:latin typeface="PMingLiU" panose="02020500000000000000" pitchFamily="18" charset="-120"/>
                <a:ea typeface="PMingLiU" panose="02020500000000000000" pitchFamily="18" charset="-120"/>
              </a:rPr>
              <a:t>一</a:t>
            </a:r>
            <a:endParaRPr lang="en-US" altLang="zh-CN" sz="8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/>
            <a:endParaRPr lang="en-US" altLang="zh-TW" sz="36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/>
            <a:endParaRPr lang="zh-TW" altLang="en-US" sz="3600" b="1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37879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4EBA5-3DFD-4614-A3F0-D79855E6DEDF}"/>
              </a:ext>
            </a:extLst>
          </p:cNvPr>
          <p:cNvSpPr/>
          <p:nvPr/>
        </p:nvSpPr>
        <p:spPr>
          <a:xfrm>
            <a:off x="502097" y="309592"/>
            <a:ext cx="794982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一、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zh-TW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合一的蒙召 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（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1 - 3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二、 </a:t>
            </a:r>
            <a:r>
              <a:rPr lang="zh-TW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合一的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基礎</a:t>
            </a:r>
            <a:r>
              <a:rPr lang="zh-TW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（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4 - 6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三、 </a:t>
            </a:r>
            <a:r>
              <a:rPr lang="zh-TW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合一的目的 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（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7 - 16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135879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一、</a:t>
            </a:r>
            <a:r>
              <a:rPr lang="en-US" altLang="zh-CN" sz="3600" b="1"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zh-TW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合一的蒙召</a:t>
            </a:r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（</a:t>
            </a:r>
            <a:r>
              <a:rPr lang="en-US" altLang="zh-CN" sz="36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3600" b="1">
                <a:latin typeface="PMingLiU" panose="02020500000000000000" pitchFamily="18" charset="-120"/>
                <a:ea typeface="PMingLiU" panose="02020500000000000000" pitchFamily="18" charset="-120"/>
              </a:rPr>
              <a:t>1 – 3</a:t>
            </a:r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36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>
                <a:latin typeface="PMingLiU" panose="02020500000000000000" pitchFamily="18" charset="-120"/>
                <a:ea typeface="PMingLiU" panose="02020500000000000000" pitchFamily="18" charset="-120"/>
              </a:rPr>
              <a:t>		</a:t>
            </a:r>
            <a:endParaRPr lang="zh-CN" altLang="en-US" sz="36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89066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一、</a:t>
            </a:r>
            <a:r>
              <a:rPr lang="en-US" altLang="zh-CN" sz="3600" b="1"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zh-TW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合一的蒙召</a:t>
            </a:r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（</a:t>
            </a:r>
            <a:r>
              <a:rPr lang="en-US" altLang="zh-CN" sz="36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3600" b="1">
                <a:latin typeface="PMingLiU" panose="02020500000000000000" pitchFamily="18" charset="-120"/>
                <a:ea typeface="PMingLiU" panose="02020500000000000000" pitchFamily="18" charset="-120"/>
              </a:rPr>
              <a:t>1 – 3</a:t>
            </a:r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36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>
                <a:latin typeface="PMingLiU" panose="02020500000000000000" pitchFamily="18" charset="-120"/>
                <a:ea typeface="PMingLiU" panose="02020500000000000000" pitchFamily="18" charset="-120"/>
              </a:rPr>
              <a:t>		</a:t>
            </a:r>
            <a:r>
              <a:rPr lang="en-US" altLang="zh-CN" sz="3200" b="1"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200" b="1">
                <a:latin typeface="PMingLiU" panose="02020500000000000000" pitchFamily="18" charset="-120"/>
                <a:ea typeface="PMingLiU" panose="02020500000000000000" pitchFamily="18" charset="-120"/>
              </a:rPr>
              <a:t>、 “合一”是神所賜的</a:t>
            </a:r>
            <a:endParaRPr lang="zh-CN" altLang="en-US" sz="36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304249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4EBA5-3DFD-4614-A3F0-D79855E6DEDF}"/>
              </a:ext>
            </a:extLst>
          </p:cNvPr>
          <p:cNvSpPr/>
          <p:nvPr/>
        </p:nvSpPr>
        <p:spPr>
          <a:xfrm>
            <a:off x="502097" y="309592"/>
            <a:ext cx="794982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1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我為主被囚的勸你們：既然蒙召，行事為人就當與蒙召的恩相稱。</a:t>
            </a:r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2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凡事謙虛、溫柔、忍耐，用愛心互相寬容，</a:t>
            </a:r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用和平彼此聯絡，竭力保守聖靈所賜合而為一的心。</a:t>
            </a:r>
          </a:p>
        </p:txBody>
      </p:sp>
    </p:spTree>
    <p:extLst>
      <p:ext uri="{BB962C8B-B14F-4D97-AF65-F5344CB8AC3E}">
        <p14:creationId xmlns:p14="http://schemas.microsoft.com/office/powerpoint/2010/main" val="360887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4EBA5-3DFD-4614-A3F0-D79855E6DEDF}"/>
              </a:ext>
            </a:extLst>
          </p:cNvPr>
          <p:cNvSpPr/>
          <p:nvPr/>
        </p:nvSpPr>
        <p:spPr>
          <a:xfrm>
            <a:off x="300039" y="342900"/>
            <a:ext cx="862250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1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我為主被囚的勸你們：既然蒙召，行事為人就當與蒙召的恩相稱。</a:t>
            </a:r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 </a:t>
            </a:r>
            <a:r>
              <a:rPr lang="zh-TW" altLang="en-US" sz="2800" b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因此，我這為主做囚徒的懇求你們，行事為人要配得上你們所蒙的呼召：</a:t>
            </a:r>
            <a:r>
              <a:rPr lang="en-US" altLang="zh-TW" sz="2800" b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(</a:t>
            </a:r>
            <a:r>
              <a:rPr lang="zh-TW" altLang="en-US" sz="2800" b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環譯本</a:t>
            </a:r>
            <a:r>
              <a:rPr lang="en-US" altLang="zh-TW" sz="2800" b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)</a:t>
            </a:r>
            <a:endParaRPr lang="zh-TW" altLang="en-US" sz="2800" b="1">
              <a:solidFill>
                <a:srgbClr val="FFFF00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3600" b="1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02512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4EBA5-3DFD-4614-A3F0-D79855E6DEDF}"/>
              </a:ext>
            </a:extLst>
          </p:cNvPr>
          <p:cNvSpPr/>
          <p:nvPr/>
        </p:nvSpPr>
        <p:spPr>
          <a:xfrm>
            <a:off x="185739" y="142873"/>
            <a:ext cx="874395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3 </a:t>
            </a:r>
            <a:r>
              <a:rPr lang="zh-TW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用和平彼此聯絡，竭力</a:t>
            </a:r>
            <a:r>
              <a:rPr lang="zh-TW" altLang="en-US" sz="2800" b="1" u="sng" dirty="0">
                <a:latin typeface="PMingLiU" panose="02020500000000000000" pitchFamily="18" charset="-120"/>
                <a:ea typeface="PMingLiU" panose="02020500000000000000" pitchFamily="18" charset="-120"/>
              </a:rPr>
              <a:t>保守</a:t>
            </a:r>
            <a:r>
              <a:rPr lang="zh-TW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聖靈所賜合而為一的心。</a:t>
            </a:r>
            <a:endParaRPr lang="en-US" altLang="zh-TW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en-US" altLang="zh-TW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 </a:t>
            </a:r>
            <a:r>
              <a:rPr lang="zh-TW" altLang="en-US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用和平彼此聯繫，竭力</a:t>
            </a:r>
            <a:r>
              <a:rPr lang="zh-TW" altLang="en-US" sz="2800" b="1" u="sng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持守</a:t>
            </a:r>
            <a:r>
              <a:rPr lang="zh-TW" altLang="en-US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聖靈所賜的合一。</a:t>
            </a:r>
            <a:endParaRPr lang="en-US" altLang="zh-TW" sz="2800" b="1" dirty="0">
              <a:solidFill>
                <a:srgbClr val="FFFF00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278304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92023" y="219456"/>
            <a:ext cx="8549641" cy="4562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altLang="zh-TW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14 </a:t>
            </a:r>
            <a:r>
              <a:rPr lang="zh-TW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因他使我們和睦（原文作：因他是我們的和睦），</a:t>
            </a:r>
            <a:r>
              <a:rPr lang="zh-TW" altLang="en-US" sz="2800" b="1" u="sng" dirty="0">
                <a:latin typeface="PMingLiU" panose="02020500000000000000" pitchFamily="18" charset="-120"/>
                <a:ea typeface="PMingLiU" panose="02020500000000000000" pitchFamily="18" charset="-120"/>
              </a:rPr>
              <a:t>將兩下合而為一</a:t>
            </a:r>
            <a:r>
              <a:rPr lang="zh-TW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，拆毀了中間隔斷的牆；</a:t>
            </a:r>
            <a:endParaRPr lang="en-US" altLang="zh-TW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15 </a:t>
            </a:r>
            <a:r>
              <a:rPr lang="zh-TW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而且以自己的身體廢掉冤仇，就是那記在律法上的規條，為要將兩下藉著自己造成一個新人，如此便成就了和睦。</a:t>
            </a:r>
            <a:endParaRPr lang="en-US" altLang="zh-TW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16 </a:t>
            </a:r>
            <a:r>
              <a:rPr lang="zh-TW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既在十字架上滅了冤仇，便藉這十字架使兩下歸為一體，</a:t>
            </a:r>
            <a:r>
              <a:rPr lang="zh-TW" altLang="en-US" sz="2800" b="1" u="sng" dirty="0">
                <a:latin typeface="PMingLiU" panose="02020500000000000000" pitchFamily="18" charset="-120"/>
                <a:ea typeface="PMingLiU" panose="02020500000000000000" pitchFamily="18" charset="-120"/>
              </a:rPr>
              <a:t>與神和好</a:t>
            </a:r>
            <a:r>
              <a:rPr lang="zh-TW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了，</a:t>
            </a:r>
          </a:p>
        </p:txBody>
      </p:sp>
    </p:spTree>
    <p:extLst>
      <p:ext uri="{BB962C8B-B14F-4D97-AF65-F5344CB8AC3E}">
        <p14:creationId xmlns:p14="http://schemas.microsoft.com/office/powerpoint/2010/main" val="25897223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420624" y="201168"/>
            <a:ext cx="8266176" cy="4690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altLang="zh-TW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TW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14	</a:t>
            </a:r>
            <a:r>
              <a:rPr lang="zh-TW" altLang="en-US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因為，基督自己就是我們的和平：他使</a:t>
            </a:r>
            <a:r>
              <a:rPr lang="zh-TW" altLang="en-US" sz="2800" b="1" u="sng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雙方合而為一</a:t>
            </a:r>
            <a:r>
              <a:rPr lang="zh-TW" altLang="en-US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，拆毀了隔在中間仇恨的牆，就是以自己的肉身</a:t>
            </a:r>
            <a:endParaRPr lang="en-US" altLang="zh-TW" sz="2800" b="1" dirty="0">
              <a:solidFill>
                <a:srgbClr val="FFFF00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en-US" altLang="zh-TW" sz="2800" b="1" dirty="0">
              <a:solidFill>
                <a:srgbClr val="FFFF00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TW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	</a:t>
            </a:r>
            <a:r>
              <a:rPr lang="zh-TW" altLang="en-US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廢掉了律法的種種誡命規條，使兩者在他裡面成為一個新人，這樣就締造了和平。</a:t>
            </a:r>
            <a:endParaRPr lang="en-US" altLang="zh-TW" sz="2800" b="1" dirty="0">
              <a:solidFill>
                <a:srgbClr val="FFFF00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en-US" altLang="zh-TW" sz="2800" b="1" dirty="0">
              <a:solidFill>
                <a:srgbClr val="FFFF00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TW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	</a:t>
            </a:r>
            <a:r>
              <a:rPr lang="zh-TW" altLang="en-US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基督藉著十字架使雙方在一個身體裡</a:t>
            </a:r>
            <a:r>
              <a:rPr lang="zh-TW" altLang="en-US" sz="2800" b="1" u="sng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與神和好</a:t>
            </a:r>
            <a:r>
              <a:rPr lang="zh-TW" altLang="en-US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，在他自己裡面消滅了仇恨。</a:t>
            </a:r>
            <a:r>
              <a:rPr lang="en-US" altLang="zh-TW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(</a:t>
            </a:r>
            <a:r>
              <a:rPr lang="zh-TW" altLang="en-US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環球聖經譯本</a:t>
            </a:r>
            <a:r>
              <a:rPr lang="en-US" altLang="zh-TW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)</a:t>
            </a:r>
            <a:endParaRPr lang="zh-TW" altLang="en-US" sz="2800" b="1" dirty="0">
              <a:solidFill>
                <a:srgbClr val="FFFF00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24527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4EBA5-3DFD-4614-A3F0-D79855E6DEDF}"/>
              </a:ext>
            </a:extLst>
          </p:cNvPr>
          <p:cNvSpPr/>
          <p:nvPr/>
        </p:nvSpPr>
        <p:spPr>
          <a:xfrm>
            <a:off x="185739" y="142873"/>
            <a:ext cx="874395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3 </a:t>
            </a:r>
            <a:r>
              <a:rPr lang="zh-TW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用和平彼此聯絡，竭力</a:t>
            </a:r>
            <a:r>
              <a:rPr lang="zh-TW" altLang="en-US" sz="2800" b="1" u="sng" dirty="0">
                <a:latin typeface="PMingLiU" panose="02020500000000000000" pitchFamily="18" charset="-120"/>
                <a:ea typeface="PMingLiU" panose="02020500000000000000" pitchFamily="18" charset="-120"/>
              </a:rPr>
              <a:t>保守</a:t>
            </a:r>
            <a:r>
              <a:rPr lang="zh-TW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聖靈所賜合而為一的心。</a:t>
            </a:r>
            <a:endParaRPr lang="en-US" altLang="zh-TW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en-US" altLang="zh-TW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 </a:t>
            </a:r>
            <a:r>
              <a:rPr lang="zh-TW" altLang="en-US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用和平彼此聯繫，竭力</a:t>
            </a:r>
            <a:r>
              <a:rPr lang="zh-TW" altLang="en-US" sz="2800" b="1" u="sng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持守</a:t>
            </a:r>
            <a:r>
              <a:rPr lang="zh-TW" altLang="en-US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聖靈所賜的合一。</a:t>
            </a:r>
            <a:endParaRPr lang="en-US" altLang="zh-TW" sz="2800" b="1" dirty="0">
              <a:solidFill>
                <a:srgbClr val="FFFF00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605317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一、</a:t>
            </a:r>
            <a:r>
              <a:rPr lang="en-US" altLang="zh-CN" sz="3600" b="1"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zh-TW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合一的蒙召</a:t>
            </a:r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（</a:t>
            </a:r>
            <a:r>
              <a:rPr lang="en-US" altLang="zh-CN" sz="36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3600" b="1">
                <a:latin typeface="PMingLiU" panose="02020500000000000000" pitchFamily="18" charset="-120"/>
                <a:ea typeface="PMingLiU" panose="02020500000000000000" pitchFamily="18" charset="-120"/>
              </a:rPr>
              <a:t>1 – 3</a:t>
            </a:r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36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>
                <a:latin typeface="PMingLiU" panose="02020500000000000000" pitchFamily="18" charset="-120"/>
                <a:ea typeface="PMingLiU" panose="02020500000000000000" pitchFamily="18" charset="-120"/>
              </a:rPr>
              <a:t>		</a:t>
            </a:r>
            <a:r>
              <a:rPr lang="en-US" altLang="zh-CN" sz="3200" b="1"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200" b="1">
                <a:latin typeface="PMingLiU" panose="02020500000000000000" pitchFamily="18" charset="-120"/>
                <a:ea typeface="PMingLiU" panose="02020500000000000000" pitchFamily="18" charset="-120"/>
              </a:rPr>
              <a:t>、 “合一”是神所賜的</a:t>
            </a:r>
            <a:endParaRPr lang="en-US" altLang="zh-CN" sz="32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>
                <a:latin typeface="PMingLiU" panose="02020500000000000000" pitchFamily="18" charset="-120"/>
                <a:ea typeface="PMingLiU" panose="02020500000000000000" pitchFamily="18" charset="-120"/>
              </a:rPr>
              <a:t>		2</a:t>
            </a:r>
            <a:r>
              <a:rPr lang="zh-CN" altLang="en-US" sz="3200" b="1">
                <a:latin typeface="PMingLiU" panose="02020500000000000000" pitchFamily="18" charset="-120"/>
                <a:ea typeface="PMingLiU" panose="02020500000000000000" pitchFamily="18" charset="-120"/>
              </a:rPr>
              <a:t>、    持守 </a:t>
            </a:r>
            <a:r>
              <a:rPr lang="en-US" altLang="zh-CN" sz="3200" b="1">
                <a:latin typeface="PMingLiU" panose="02020500000000000000" pitchFamily="18" charset="-120"/>
                <a:ea typeface="PMingLiU" panose="02020500000000000000" pitchFamily="18" charset="-120"/>
              </a:rPr>
              <a:t>“</a:t>
            </a:r>
            <a:r>
              <a:rPr lang="zh-CN" altLang="en-US" sz="3200" b="1">
                <a:latin typeface="PMingLiU" panose="02020500000000000000" pitchFamily="18" charset="-120"/>
                <a:ea typeface="PMingLiU" panose="02020500000000000000" pitchFamily="18" charset="-120"/>
              </a:rPr>
              <a:t>合一”</a:t>
            </a:r>
            <a:endParaRPr lang="zh-CN" altLang="en-US" sz="36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146270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4EBA5-3DFD-4614-A3F0-D79855E6DEDF}"/>
              </a:ext>
            </a:extLst>
          </p:cNvPr>
          <p:cNvSpPr/>
          <p:nvPr/>
        </p:nvSpPr>
        <p:spPr>
          <a:xfrm>
            <a:off x="228601" y="507206"/>
            <a:ext cx="86439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2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凡事謙虛、溫柔、忍耐，用愛心互相寬容，</a:t>
            </a:r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 </a:t>
            </a:r>
            <a:r>
              <a:rPr lang="zh-TW" altLang="en-US" sz="2800" b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滿有謙虛和寬厚；有忍耐，用愛心彼此寬容；</a:t>
            </a:r>
          </a:p>
          <a:p>
            <a:endParaRPr lang="zh-TW" altLang="en-US" sz="3600" b="1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339775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zh-CN" altLang="en-US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</a:t>
            </a:r>
            <a:r>
              <a:rPr lang="en-US" altLang="zh-CN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zh-TW" altLang="en-US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合一的蒙召</a:t>
            </a:r>
            <a:r>
              <a:rPr lang="zh-CN" altLang="en-US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</a:t>
            </a:r>
            <a:r>
              <a:rPr lang="en-US" altLang="zh-CN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 – 3</a:t>
            </a:r>
            <a:r>
              <a:rPr lang="zh-CN" altLang="en-US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3600" b="1">
              <a:solidFill>
                <a:schemeClr val="bg1">
                  <a:lumMod val="50000"/>
                  <a:lumOff val="50000"/>
                </a:schemeClr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二、 合一的基礎（</a:t>
            </a:r>
            <a:r>
              <a:rPr lang="en-US" altLang="zh-CN" sz="36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3600" b="1">
                <a:latin typeface="PMingLiU" panose="02020500000000000000" pitchFamily="18" charset="-120"/>
                <a:ea typeface="PMingLiU" panose="02020500000000000000" pitchFamily="18" charset="-120"/>
              </a:rPr>
              <a:t>4 – 6</a:t>
            </a:r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36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>
                <a:latin typeface="PMingLiU" panose="02020500000000000000" pitchFamily="18" charset="-120"/>
                <a:ea typeface="PMingLiU" panose="02020500000000000000" pitchFamily="18" charset="-120"/>
              </a:rPr>
              <a:t>		</a:t>
            </a:r>
            <a:endParaRPr lang="zh-CN" altLang="en-US" sz="36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573305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,414 Bluetooth Icon Royalty-Free Images, Stock Photos &amp; Pictures |  Shutterstock">
            <a:extLst>
              <a:ext uri="{FF2B5EF4-FFF2-40B4-BE49-F238E27FC236}">
                <a16:creationId xmlns:a16="http://schemas.microsoft.com/office/drawing/2014/main" id="{DFB7C4D1-9A46-39B4-185B-4A9DDDCE46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665" y="1471612"/>
            <a:ext cx="2312670" cy="2200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07045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,414 Bluetooth Icon Royalty-Free Images, Stock Photos &amp; Pictures |  Shutterstock">
            <a:extLst>
              <a:ext uri="{FF2B5EF4-FFF2-40B4-BE49-F238E27FC236}">
                <a16:creationId xmlns:a16="http://schemas.microsoft.com/office/drawing/2014/main" id="{DFB7C4D1-9A46-39B4-185B-4A9DDDCE46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665" y="1471612"/>
            <a:ext cx="2312670" cy="22002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337D209-A6DC-0223-CAA3-54565B99A3CF}"/>
              </a:ext>
            </a:extLst>
          </p:cNvPr>
          <p:cNvSpPr txBox="1"/>
          <p:nvPr/>
        </p:nvSpPr>
        <p:spPr>
          <a:xfrm>
            <a:off x="3108960" y="3950208"/>
            <a:ext cx="31406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Bluetooth  </a:t>
            </a:r>
            <a:r>
              <a:rPr lang="zh-CN" altLang="en-US" sz="3200" dirty="0"/>
              <a:t> </a:t>
            </a:r>
            <a:r>
              <a:rPr lang="en-US" sz="3200" dirty="0" err="1"/>
              <a:t>蓝牙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17048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uilding with trees around it&#10;&#10;Description automatically generated">
            <a:extLst>
              <a:ext uri="{FF2B5EF4-FFF2-40B4-BE49-F238E27FC236}">
                <a16:creationId xmlns:a16="http://schemas.microsoft.com/office/drawing/2014/main" id="{198FFE92-A491-057C-C0AF-A77AC8CCCD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192332"/>
            <a:ext cx="7415214" cy="45511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54809CD-5965-E5B8-2290-5BBDE933A065}"/>
              </a:ext>
            </a:extLst>
          </p:cNvPr>
          <p:cNvSpPr txBox="1"/>
          <p:nvPr/>
        </p:nvSpPr>
        <p:spPr>
          <a:xfrm>
            <a:off x="1685924" y="4457700"/>
            <a:ext cx="5272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/>
              <a:t>Lund University </a:t>
            </a:r>
            <a:r>
              <a:rPr lang="zh-CN" altLang="en-US" sz="2800"/>
              <a:t>瑞典隆德大學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5748441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2F0C0D-835D-59D3-AE4E-07D40BA9A1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225" y="1705292"/>
            <a:ext cx="3257550" cy="173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4892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zh-CN" altLang="en-US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</a:t>
            </a:r>
            <a:r>
              <a:rPr lang="en-US" altLang="zh-CN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zh-TW" altLang="en-US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合一的蒙召</a:t>
            </a:r>
            <a:r>
              <a:rPr lang="zh-CN" altLang="en-US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</a:t>
            </a:r>
            <a:r>
              <a:rPr lang="en-US" altLang="zh-CN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 – 3</a:t>
            </a:r>
            <a:r>
              <a:rPr lang="zh-CN" altLang="en-US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3600" b="1">
              <a:solidFill>
                <a:schemeClr val="bg1">
                  <a:lumMod val="50000"/>
                  <a:lumOff val="50000"/>
                </a:schemeClr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二、 合一的基礎（</a:t>
            </a:r>
            <a:r>
              <a:rPr lang="en-US" altLang="zh-CN" sz="36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3600" b="1">
                <a:latin typeface="PMingLiU" panose="02020500000000000000" pitchFamily="18" charset="-120"/>
                <a:ea typeface="PMingLiU" panose="02020500000000000000" pitchFamily="18" charset="-120"/>
              </a:rPr>
              <a:t>4 – 6</a:t>
            </a:r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CN" sz="36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3600" b="1">
                <a:latin typeface="PMingLiU" panose="02020500000000000000" pitchFamily="18" charset="-120"/>
                <a:ea typeface="PMingLiU" panose="02020500000000000000" pitchFamily="18" charset="-120"/>
              </a:rPr>
              <a:t>	1</a:t>
            </a:r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、合一基於相同和一致</a:t>
            </a:r>
            <a:endParaRPr lang="en-US" altLang="zh-CN" sz="36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>
                <a:latin typeface="PMingLiU" panose="02020500000000000000" pitchFamily="18" charset="-120"/>
                <a:ea typeface="PMingLiU" panose="02020500000000000000" pitchFamily="18" charset="-120"/>
              </a:rPr>
              <a:t>		</a:t>
            </a:r>
            <a:endParaRPr lang="zh-CN" altLang="en-US" sz="36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363636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zh-CN" altLang="en-US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</a:t>
            </a:r>
            <a:r>
              <a:rPr lang="en-US" altLang="zh-CN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zh-TW" altLang="en-US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合一的蒙召</a:t>
            </a:r>
            <a:r>
              <a:rPr lang="zh-CN" altLang="en-US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</a:t>
            </a:r>
            <a:r>
              <a:rPr lang="en-US" altLang="zh-CN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 – 3</a:t>
            </a:r>
            <a:r>
              <a:rPr lang="zh-CN" altLang="en-US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3600" b="1">
              <a:solidFill>
                <a:schemeClr val="bg1">
                  <a:lumMod val="50000"/>
                  <a:lumOff val="50000"/>
                </a:schemeClr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二、 合一的基礎（</a:t>
            </a:r>
            <a:r>
              <a:rPr lang="en-US" altLang="zh-CN" sz="36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3600" b="1">
                <a:latin typeface="PMingLiU" panose="02020500000000000000" pitchFamily="18" charset="-120"/>
                <a:ea typeface="PMingLiU" panose="02020500000000000000" pitchFamily="18" charset="-120"/>
              </a:rPr>
              <a:t>4 – 6</a:t>
            </a:r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CN" sz="36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3600" b="1">
                <a:latin typeface="PMingLiU" panose="02020500000000000000" pitchFamily="18" charset="-120"/>
                <a:ea typeface="PMingLiU" panose="02020500000000000000" pitchFamily="18" charset="-120"/>
              </a:rPr>
              <a:t>	1</a:t>
            </a:r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、合一基於相同和一致</a:t>
            </a:r>
            <a:endParaRPr lang="en-US" altLang="zh-CN" sz="36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3600" b="1">
                <a:latin typeface="PMingLiU" panose="02020500000000000000" pitchFamily="18" charset="-120"/>
                <a:ea typeface="PMingLiU" panose="02020500000000000000" pitchFamily="18" charset="-120"/>
              </a:rPr>
              <a:t>	2</a:t>
            </a:r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、基督徒合一的基礎</a:t>
            </a:r>
            <a:endParaRPr lang="en-US" altLang="zh-TW" sz="36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>
                <a:latin typeface="PMingLiU" panose="02020500000000000000" pitchFamily="18" charset="-120"/>
                <a:ea typeface="PMingLiU" panose="02020500000000000000" pitchFamily="18" charset="-120"/>
              </a:rPr>
              <a:t>		</a:t>
            </a:r>
            <a:endParaRPr lang="zh-CN" altLang="en-US" sz="36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165628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4EBA5-3DFD-4614-A3F0-D79855E6DEDF}"/>
              </a:ext>
            </a:extLst>
          </p:cNvPr>
          <p:cNvSpPr/>
          <p:nvPr/>
        </p:nvSpPr>
        <p:spPr>
          <a:xfrm>
            <a:off x="502097" y="309592"/>
            <a:ext cx="794982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4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身體只有一個，聖靈只有一個，正如你們蒙召同有一個指望。</a:t>
            </a:r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5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一主，一信，一洗，</a:t>
            </a:r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6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一神，就是眾人的父，超乎眾人之上，貫乎眾人之中，也住在眾人之內。</a:t>
            </a:r>
          </a:p>
        </p:txBody>
      </p:sp>
    </p:spTree>
    <p:extLst>
      <p:ext uri="{BB962C8B-B14F-4D97-AF65-F5344CB8AC3E}">
        <p14:creationId xmlns:p14="http://schemas.microsoft.com/office/powerpoint/2010/main" val="30362464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4EBA5-3DFD-4614-A3F0-D79855E6DEDF}"/>
              </a:ext>
            </a:extLst>
          </p:cNvPr>
          <p:cNvSpPr/>
          <p:nvPr/>
        </p:nvSpPr>
        <p:spPr>
          <a:xfrm>
            <a:off x="502097" y="309592"/>
            <a:ext cx="794982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 </a:t>
            </a:r>
            <a:r>
              <a:rPr lang="zh-TW" altLang="en-US" sz="2800" b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只有一個身體、一位聖靈</a:t>
            </a:r>
            <a:r>
              <a:rPr lang="en-US" altLang="zh-TW" sz="2800" b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-- </a:t>
            </a:r>
            <a:r>
              <a:rPr lang="zh-TW" altLang="en-US" sz="2800" b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正如你們蒙召是為了一個盼望，就是你們因蒙召而有的盼望</a:t>
            </a:r>
            <a:r>
              <a:rPr lang="zh-CN" altLang="en-US" sz="2800" b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  <a:endParaRPr lang="en-US" altLang="zh-CN" sz="2800" b="1">
              <a:solidFill>
                <a:srgbClr val="FFFF00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>
              <a:solidFill>
                <a:srgbClr val="FFFF00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 </a:t>
            </a:r>
            <a:r>
              <a:rPr lang="zh-TW" altLang="en-US" sz="2800" b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只有一位主、一個信仰、一個洗禮、</a:t>
            </a:r>
            <a:endParaRPr lang="en-US" altLang="zh-TW" sz="2800" b="1">
              <a:solidFill>
                <a:srgbClr val="FFFF00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>
              <a:solidFill>
                <a:srgbClr val="FFFF00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 </a:t>
            </a:r>
            <a:r>
              <a:rPr lang="zh-TW" altLang="en-US" sz="2800" b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一位神，就是萬有的父，他超越萬有，貫通萬有，也在萬有之中。</a:t>
            </a:r>
          </a:p>
        </p:txBody>
      </p:sp>
    </p:spTree>
    <p:extLst>
      <p:ext uri="{BB962C8B-B14F-4D97-AF65-F5344CB8AC3E}">
        <p14:creationId xmlns:p14="http://schemas.microsoft.com/office/powerpoint/2010/main" val="30541615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4EBA5-3DFD-4614-A3F0-D79855E6DEDF}"/>
              </a:ext>
            </a:extLst>
          </p:cNvPr>
          <p:cNvSpPr/>
          <p:nvPr/>
        </p:nvSpPr>
        <p:spPr>
          <a:xfrm>
            <a:off x="0" y="0"/>
            <a:ext cx="9143999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lphaLcPeriod"/>
            </a:pPr>
            <a:r>
              <a:rPr lang="zh-TW" altLang="en-US" sz="2800" b="1" u="sng">
                <a:latin typeface="PMingLiU" panose="02020500000000000000" pitchFamily="18" charset="-120"/>
                <a:ea typeface="PMingLiU" panose="02020500000000000000" pitchFamily="18" charset="-120"/>
              </a:rPr>
              <a:t>本於一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: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只有一個身體、一位聖靈 </a:t>
            </a:r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(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合一是聖靈的工作</a:t>
            </a:r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)</a:t>
            </a:r>
          </a:p>
          <a:p>
            <a:pPr marL="514350" indent="-514350">
              <a:buAutoNum type="alphaLcPeriod"/>
            </a:pPr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514350" indent="-514350">
              <a:buAutoNum type="alphaLcPeriod" startAt="2"/>
            </a:pPr>
            <a:r>
              <a:rPr lang="zh-TW" altLang="en-US" sz="2800" b="1" u="sng">
                <a:latin typeface="PMingLiU" panose="02020500000000000000" pitchFamily="18" charset="-120"/>
                <a:ea typeface="PMingLiU" panose="02020500000000000000" pitchFamily="18" charset="-120"/>
              </a:rPr>
              <a:t>始於一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: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正如你們蒙召是為了一個盼望 </a:t>
            </a:r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(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從前沒有盼望，因為蒙召今天有了盼望</a:t>
            </a:r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)</a:t>
            </a:r>
          </a:p>
          <a:p>
            <a:pPr marL="514350" indent="-514350">
              <a:buAutoNum type="alphaLcPeriod" startAt="2"/>
            </a:pPr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514350" indent="-514350">
              <a:buAutoNum type="alphaLcPeriod" startAt="3"/>
            </a:pPr>
            <a:r>
              <a:rPr lang="zh-TW" altLang="en-US" sz="2800" b="1" u="sng">
                <a:latin typeface="PMingLiU" panose="02020500000000000000" pitchFamily="18" charset="-120"/>
                <a:ea typeface="PMingLiU" panose="02020500000000000000" pitchFamily="18" charset="-120"/>
              </a:rPr>
              <a:t>基於一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: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只有一位主、一個信仰、一個洗禮 </a:t>
            </a:r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(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宣告耶穌是主</a:t>
            </a:r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)</a:t>
            </a:r>
          </a:p>
          <a:p>
            <a:pPr marL="514350" indent="-514350">
              <a:buAutoNum type="alphaLcPeriod" startAt="3"/>
            </a:pPr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d.	</a:t>
            </a:r>
            <a:r>
              <a:rPr lang="zh-TW" altLang="en-US" sz="2800" b="1" u="sng">
                <a:latin typeface="PMingLiU" panose="02020500000000000000" pitchFamily="18" charset="-120"/>
                <a:ea typeface="PMingLiU" panose="02020500000000000000" pitchFamily="18" charset="-120"/>
              </a:rPr>
              <a:t>源於一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: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一位神，就是萬有的父，他超越萬有，貫通萬有，也在萬有之中 </a:t>
            </a:r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(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獨一真神是信仰的開始，萬物的起初和根源</a:t>
            </a:r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600473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zh-CN" altLang="en-US" sz="3600" b="1" dirty="0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</a:t>
            </a:r>
            <a:r>
              <a:rPr lang="en-US" altLang="zh-CN" sz="3600" b="1" dirty="0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zh-TW" altLang="en-US" sz="3600" b="1" dirty="0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合一的蒙召</a:t>
            </a:r>
            <a:r>
              <a:rPr lang="zh-CN" altLang="en-US" sz="3600" b="1" dirty="0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</a:t>
            </a:r>
            <a:r>
              <a:rPr lang="en-US" altLang="zh-CN" sz="3600" b="1" dirty="0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3600" b="1" dirty="0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3600" b="1" dirty="0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 – 3</a:t>
            </a:r>
            <a:r>
              <a:rPr lang="zh-CN" altLang="en-US" sz="3600" b="1" dirty="0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3600" b="1" dirty="0">
              <a:solidFill>
                <a:schemeClr val="bg1">
                  <a:lumMod val="50000"/>
                  <a:lumOff val="50000"/>
                </a:schemeClr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CN" altLang="en-US" sz="3600" b="1" dirty="0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 合一的基礎（</a:t>
            </a:r>
            <a:r>
              <a:rPr lang="en-US" altLang="zh-CN" sz="3600" b="1" dirty="0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3600" b="1" dirty="0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3600" b="1" dirty="0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 – 6</a:t>
            </a:r>
            <a:r>
              <a:rPr lang="zh-CN" altLang="en-US" sz="3600" b="1" dirty="0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CN" sz="3600" b="1" dirty="0">
              <a:solidFill>
                <a:schemeClr val="bg1">
                  <a:lumMod val="50000"/>
                  <a:lumOff val="50000"/>
                </a:schemeClr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三、 合一的目的（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7 – 16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  <a:cs typeface="Arial" panose="020B0604020202020204" pitchFamily="34" charset="0"/>
              </a:rPr>
              <a:t>	</a:t>
            </a:r>
            <a:r>
              <a:rPr lang="en-US" altLang="zh-TW" sz="3600" b="1" dirty="0">
                <a:latin typeface="Microsoft JhengHei UI" panose="020B0604030504040204" pitchFamily="34" charset="-120"/>
                <a:ea typeface="Microsoft JhengHei UI" panose="020B0604030504040204" pitchFamily="34" charset="-120"/>
                <a:cs typeface="Arial" panose="020B0604020202020204" pitchFamily="34" charset="0"/>
              </a:rPr>
              <a:t>	</a:t>
            </a:r>
            <a:endParaRPr lang="en-US" altLang="zh-TW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		</a:t>
            </a:r>
            <a:endParaRPr lang="zh-CN" alt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433663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zh-CN" altLang="en-US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</a:t>
            </a:r>
            <a:r>
              <a:rPr lang="en-US" altLang="zh-CN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zh-TW" altLang="en-US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合一的蒙召</a:t>
            </a:r>
            <a:r>
              <a:rPr lang="zh-CN" altLang="en-US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</a:t>
            </a:r>
            <a:r>
              <a:rPr lang="en-US" altLang="zh-CN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 – 3</a:t>
            </a:r>
            <a:r>
              <a:rPr lang="zh-CN" altLang="en-US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3600" b="1">
              <a:solidFill>
                <a:schemeClr val="bg1">
                  <a:lumMod val="50000"/>
                  <a:lumOff val="50000"/>
                </a:schemeClr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CN" altLang="en-US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 合一的</a:t>
            </a:r>
            <a:r>
              <a:rPr lang="zh-CN" altLang="en-US" sz="3600" b="1" dirty="0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基礎</a:t>
            </a:r>
            <a:r>
              <a:rPr lang="zh-CN" altLang="en-US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</a:t>
            </a:r>
            <a:r>
              <a:rPr lang="en-US" altLang="zh-CN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 – 6</a:t>
            </a:r>
            <a:r>
              <a:rPr lang="zh-CN" altLang="en-US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CN" sz="3600" b="1">
              <a:solidFill>
                <a:schemeClr val="bg1">
                  <a:lumMod val="50000"/>
                  <a:lumOff val="50000"/>
                </a:schemeClr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三、 合一的目的（</a:t>
            </a:r>
            <a:r>
              <a:rPr lang="en-US" altLang="zh-CN" sz="36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3600" b="1">
                <a:latin typeface="PMingLiU" panose="02020500000000000000" pitchFamily="18" charset="-120"/>
                <a:ea typeface="PMingLiU" panose="02020500000000000000" pitchFamily="18" charset="-120"/>
              </a:rPr>
              <a:t>7 – 16</a:t>
            </a:r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CN" sz="36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3600" b="1">
                <a:latin typeface="PMingLiU" panose="02020500000000000000" pitchFamily="18" charset="-120"/>
                <a:ea typeface="PMingLiU" panose="02020500000000000000" pitchFamily="18" charset="-120"/>
              </a:rPr>
              <a:t>	1</a:t>
            </a:r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、用不同的恩赐搭配服事</a:t>
            </a:r>
            <a:endParaRPr lang="en-US" altLang="zh-CN" sz="36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CN" sz="3600" b="1">
                <a:latin typeface="PMingLiU" panose="02020500000000000000" pitchFamily="18" charset="-120"/>
                <a:ea typeface="PMingLiU" panose="02020500000000000000" pitchFamily="18" charset="-120"/>
                <a:cs typeface="Arial" panose="020B0604020202020204" pitchFamily="34" charset="0"/>
              </a:rPr>
              <a:t>	</a:t>
            </a:r>
            <a:r>
              <a:rPr lang="en-US" altLang="zh-TW" sz="3600" b="1">
                <a:latin typeface="Microsoft JhengHei UI" panose="020B0604030504040204" pitchFamily="34" charset="-120"/>
                <a:ea typeface="Microsoft JhengHei UI" panose="020B0604030504040204" pitchFamily="34" charset="-120"/>
                <a:cs typeface="Arial" panose="020B0604020202020204" pitchFamily="34" charset="0"/>
              </a:rPr>
              <a:t>	</a:t>
            </a:r>
            <a:endParaRPr lang="en-US" altLang="zh-TW" sz="36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>
                <a:latin typeface="PMingLiU" panose="02020500000000000000" pitchFamily="18" charset="-120"/>
                <a:ea typeface="PMingLiU" panose="02020500000000000000" pitchFamily="18" charset="-120"/>
              </a:rPr>
              <a:t>		</a:t>
            </a:r>
            <a:endParaRPr lang="zh-CN" altLang="en-US" sz="36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151147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4EBA5-3DFD-4614-A3F0-D79855E6DEDF}"/>
              </a:ext>
            </a:extLst>
          </p:cNvPr>
          <p:cNvSpPr/>
          <p:nvPr/>
        </p:nvSpPr>
        <p:spPr>
          <a:xfrm>
            <a:off x="502097" y="309592"/>
            <a:ext cx="794982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7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我們各人蒙恩，都是照基督所量給各人的恩賜。</a:t>
            </a:r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8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所以經上說：他升上高天的時候，擄掠了仇敵，將各樣的恩賜賞給人。</a:t>
            </a:r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9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（既說升上，豈不是先降在地下嗎？</a:t>
            </a:r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10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那降下的，就是遠升諸天之上要充滿萬有的。）</a:t>
            </a:r>
          </a:p>
        </p:txBody>
      </p:sp>
    </p:spTree>
    <p:extLst>
      <p:ext uri="{BB962C8B-B14F-4D97-AF65-F5344CB8AC3E}">
        <p14:creationId xmlns:p14="http://schemas.microsoft.com/office/powerpoint/2010/main" val="6630126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4EBA5-3DFD-4614-A3F0-D79855E6DEDF}"/>
              </a:ext>
            </a:extLst>
          </p:cNvPr>
          <p:cNvSpPr/>
          <p:nvPr/>
        </p:nvSpPr>
        <p:spPr>
          <a:xfrm>
            <a:off x="502097" y="309592"/>
            <a:ext cx="794982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11 </a:t>
            </a:r>
            <a:r>
              <a:rPr lang="zh-TW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他所賜的，有使徒，有先知，有傳福音的，有牧師和教師，</a:t>
            </a:r>
            <a:endParaRPr lang="en-US" altLang="zh-TW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12 </a:t>
            </a:r>
            <a:r>
              <a:rPr lang="zh-TW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為要成全聖徒，各盡其職，建立基督的身體，</a:t>
            </a:r>
            <a:endParaRPr lang="en-US" altLang="zh-TW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13 </a:t>
            </a:r>
            <a:r>
              <a:rPr lang="zh-TW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直等到我們眾人在真道上同歸於一，認識神的兒子，得以長大成人，滿有基督長成的身量，</a:t>
            </a:r>
          </a:p>
        </p:txBody>
      </p:sp>
    </p:spTree>
    <p:extLst>
      <p:ext uri="{BB962C8B-B14F-4D97-AF65-F5344CB8AC3E}">
        <p14:creationId xmlns:p14="http://schemas.microsoft.com/office/powerpoint/2010/main" val="37654258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4EBA5-3DFD-4614-A3F0-D79855E6DEDF}"/>
              </a:ext>
            </a:extLst>
          </p:cNvPr>
          <p:cNvSpPr/>
          <p:nvPr/>
        </p:nvSpPr>
        <p:spPr>
          <a:xfrm>
            <a:off x="502097" y="309592"/>
            <a:ext cx="794982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7 </a:t>
            </a:r>
            <a:r>
              <a:rPr lang="zh-TW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我們各人蒙恩，都是照基督所量給各人的恩賜。</a:t>
            </a:r>
            <a:endParaRPr lang="en-US" altLang="zh-TW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8 </a:t>
            </a:r>
            <a:r>
              <a:rPr lang="zh-TW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所以經上說：他升上高天的時候，擄掠了仇敵，將各樣的恩賜賞給人。</a:t>
            </a:r>
            <a:endParaRPr lang="en-US" altLang="zh-TW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9</a:t>
            </a:r>
            <a:r>
              <a:rPr lang="zh-TW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（既說升上，豈不是先降在地下嗎？</a:t>
            </a:r>
            <a:endParaRPr lang="en-US" altLang="zh-TW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10 </a:t>
            </a:r>
            <a:r>
              <a:rPr lang="zh-TW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那降下的，就是遠升諸天之上要充滿萬有的。）</a:t>
            </a:r>
          </a:p>
        </p:txBody>
      </p:sp>
    </p:spTree>
    <p:extLst>
      <p:ext uri="{BB962C8B-B14F-4D97-AF65-F5344CB8AC3E}">
        <p14:creationId xmlns:p14="http://schemas.microsoft.com/office/powerpoint/2010/main" val="13662537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4EBA5-3DFD-4614-A3F0-D79855E6DEDF}"/>
              </a:ext>
            </a:extLst>
          </p:cNvPr>
          <p:cNvSpPr/>
          <p:nvPr/>
        </p:nvSpPr>
        <p:spPr>
          <a:xfrm>
            <a:off x="502097" y="309592"/>
            <a:ext cx="794982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11 </a:t>
            </a:r>
            <a:r>
              <a:rPr lang="zh-TW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他所賜的，有使徒，有先知，有傳福音的，有牧師和教師，</a:t>
            </a:r>
            <a:endParaRPr lang="en-US" altLang="zh-TW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12 </a:t>
            </a:r>
            <a:r>
              <a:rPr lang="zh-TW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為要成全聖徒，各盡其職，建立基督的身體，</a:t>
            </a:r>
            <a:endParaRPr lang="en-US" altLang="zh-TW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13 </a:t>
            </a:r>
            <a:r>
              <a:rPr lang="zh-TW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直等到我們眾人在真道上同歸於一，認識神的兒子，得以長大成人，滿有基督長成的身量，</a:t>
            </a:r>
          </a:p>
        </p:txBody>
      </p:sp>
    </p:spTree>
    <p:extLst>
      <p:ext uri="{BB962C8B-B14F-4D97-AF65-F5344CB8AC3E}">
        <p14:creationId xmlns:p14="http://schemas.microsoft.com/office/powerpoint/2010/main" val="944587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4EBA5-3DFD-4614-A3F0-D79855E6DEDF}"/>
              </a:ext>
            </a:extLst>
          </p:cNvPr>
          <p:cNvSpPr/>
          <p:nvPr/>
        </p:nvSpPr>
        <p:spPr>
          <a:xfrm>
            <a:off x="371475" y="309592"/>
            <a:ext cx="829389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12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為要成全聖徒，各盡其職，建立基督的身體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800" b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好裝備聖徒去承擔侍奉的工作，以建立基督的身體； </a:t>
            </a:r>
            <a:r>
              <a:rPr lang="en-US" altLang="zh-TW" sz="2800" b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(</a:t>
            </a:r>
            <a:r>
              <a:rPr lang="zh-TW" altLang="en-US" sz="2800" b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環球聖經譯本</a:t>
            </a:r>
            <a:r>
              <a:rPr lang="en-US" altLang="zh-TW" sz="2800" b="1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)</a:t>
            </a:r>
            <a:endParaRPr lang="zh-TW" altLang="en-US" sz="2800" b="1">
              <a:solidFill>
                <a:srgbClr val="FFFF00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67503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4EBA5-3DFD-4614-A3F0-D79855E6DEDF}"/>
              </a:ext>
            </a:extLst>
          </p:cNvPr>
          <p:cNvSpPr/>
          <p:nvPr/>
        </p:nvSpPr>
        <p:spPr>
          <a:xfrm>
            <a:off x="502097" y="309592"/>
            <a:ext cx="794982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羅馬書</a:t>
            </a:r>
            <a:endParaRPr lang="en-US" altLang="zh-CN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12:4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正如我們一個身子上有好些肢體，肢體也不都是一樣的用處。</a:t>
            </a:r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12:5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我們這許多人，在基督裡成為一身，互相聯絡作肢體，也是如此。</a:t>
            </a:r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12:6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按我們所得的恩賜，各有不同。或說預言，就當照著信心的程度說預言，</a:t>
            </a:r>
          </a:p>
        </p:txBody>
      </p:sp>
    </p:spTree>
    <p:extLst>
      <p:ext uri="{BB962C8B-B14F-4D97-AF65-F5344CB8AC3E}">
        <p14:creationId xmlns:p14="http://schemas.microsoft.com/office/powerpoint/2010/main" val="12497061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4EBA5-3DFD-4614-A3F0-D79855E6DEDF}"/>
              </a:ext>
            </a:extLst>
          </p:cNvPr>
          <p:cNvSpPr/>
          <p:nvPr/>
        </p:nvSpPr>
        <p:spPr>
          <a:xfrm>
            <a:off x="502097" y="309592"/>
            <a:ext cx="794982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羅馬書</a:t>
            </a:r>
            <a:endParaRPr lang="en-US" altLang="zh-CN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12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7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或作執事，就當專一執事；或作教導的，就當專一教導；</a:t>
            </a:r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12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8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或作勸化的，就當專一勸化；施捨的，就當誠實；治理的，就當殷勤；憐憫人的，就當甘心。</a:t>
            </a:r>
          </a:p>
        </p:txBody>
      </p:sp>
    </p:spTree>
    <p:extLst>
      <p:ext uri="{BB962C8B-B14F-4D97-AF65-F5344CB8AC3E}">
        <p14:creationId xmlns:p14="http://schemas.microsoft.com/office/powerpoint/2010/main" val="36780021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78200-1999-F7C3-8A13-EB1556098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group of people standing next to luggage&#10;&#10;Description automatically generated">
            <a:extLst>
              <a:ext uri="{FF2B5EF4-FFF2-40B4-BE49-F238E27FC236}">
                <a16:creationId xmlns:a16="http://schemas.microsoft.com/office/drawing/2014/main" id="{C2667B7A-72F8-0D31-249E-1C4214C4A88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85346" y="45189"/>
            <a:ext cx="7658102" cy="5053121"/>
          </a:xfrm>
        </p:spPr>
      </p:pic>
    </p:spTree>
    <p:extLst>
      <p:ext uri="{BB962C8B-B14F-4D97-AF65-F5344CB8AC3E}">
        <p14:creationId xmlns:p14="http://schemas.microsoft.com/office/powerpoint/2010/main" val="4420603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zh-CN" altLang="en-US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</a:t>
            </a:r>
            <a:r>
              <a:rPr lang="en-US" altLang="zh-CN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zh-TW" altLang="en-US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合一的蒙召</a:t>
            </a:r>
            <a:r>
              <a:rPr lang="zh-CN" altLang="en-US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</a:t>
            </a:r>
            <a:r>
              <a:rPr lang="en-US" altLang="zh-CN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 – 3</a:t>
            </a:r>
            <a:r>
              <a:rPr lang="zh-CN" altLang="en-US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TW" sz="3600" b="1">
              <a:solidFill>
                <a:schemeClr val="bg1">
                  <a:lumMod val="50000"/>
                  <a:lumOff val="50000"/>
                </a:schemeClr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CN" altLang="en-US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 合一的根基（</a:t>
            </a:r>
            <a:r>
              <a:rPr lang="en-US" altLang="zh-CN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 – 6</a:t>
            </a:r>
            <a:r>
              <a:rPr lang="zh-CN" altLang="en-US" sz="3600" b="1">
                <a:solidFill>
                  <a:schemeClr val="bg1">
                    <a:lumMod val="50000"/>
                    <a:lumOff val="50000"/>
                  </a:schemeClr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CN" sz="3600" b="1">
              <a:solidFill>
                <a:schemeClr val="bg1">
                  <a:lumMod val="50000"/>
                  <a:lumOff val="50000"/>
                </a:schemeClr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三、 合一的目的（</a:t>
            </a:r>
            <a:r>
              <a:rPr lang="en-US" altLang="zh-CN" sz="36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3600" b="1">
                <a:latin typeface="PMingLiU" panose="02020500000000000000" pitchFamily="18" charset="-120"/>
                <a:ea typeface="PMingLiU" panose="02020500000000000000" pitchFamily="18" charset="-120"/>
              </a:rPr>
              <a:t>7 – 16</a:t>
            </a:r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CN" sz="36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3600" b="1">
                <a:latin typeface="PMingLiU" panose="02020500000000000000" pitchFamily="18" charset="-120"/>
                <a:ea typeface="PMingLiU" panose="02020500000000000000" pitchFamily="18" charset="-120"/>
              </a:rPr>
              <a:t>	1</a:t>
            </a:r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、用不同的恩赐搭配服事</a:t>
            </a:r>
            <a:endParaRPr lang="en-US" altLang="zh-CN" sz="36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CN" sz="3600" b="1">
                <a:latin typeface="PMingLiU" panose="02020500000000000000" pitchFamily="18" charset="-120"/>
                <a:ea typeface="PMingLiU" panose="02020500000000000000" pitchFamily="18" charset="-120"/>
                <a:cs typeface="Arial" panose="020B0604020202020204" pitchFamily="34" charset="0"/>
              </a:rPr>
              <a:t>	2</a:t>
            </a:r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  <a:cs typeface="Arial" panose="020B0604020202020204" pitchFamily="34" charset="0"/>
              </a:rPr>
              <a:t>、建立基督的身体</a:t>
            </a:r>
            <a:endParaRPr lang="en-US" altLang="zh-CN" b="1">
              <a:latin typeface="Microsoft JhengHei UI" panose="020B0604030504040204" pitchFamily="34" charset="-120"/>
              <a:ea typeface="Microsoft JhengHei UI" panose="020B0604030504040204" pitchFamily="34" charset="-120"/>
              <a:cs typeface="Arial" panose="020B0604020202020204" pitchFamily="34" charset="0"/>
            </a:endParaRPr>
          </a:p>
          <a:p>
            <a:r>
              <a:rPr lang="en-US" altLang="zh-TW" sz="3600" b="1">
                <a:latin typeface="Microsoft JhengHei UI" panose="020B0604030504040204" pitchFamily="34" charset="-120"/>
                <a:ea typeface="Microsoft JhengHei UI" panose="020B0604030504040204" pitchFamily="34" charset="-120"/>
                <a:cs typeface="Arial" panose="020B0604020202020204" pitchFamily="34" charset="0"/>
              </a:rPr>
              <a:t>	</a:t>
            </a:r>
            <a:endParaRPr lang="en-US" altLang="zh-TW" sz="36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>
                <a:latin typeface="PMingLiU" panose="02020500000000000000" pitchFamily="18" charset="-120"/>
                <a:ea typeface="PMingLiU" panose="02020500000000000000" pitchFamily="18" charset="-120"/>
              </a:rPr>
              <a:t>		</a:t>
            </a:r>
            <a:endParaRPr lang="zh-CN" altLang="en-US" sz="36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646249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4EBA5-3DFD-4614-A3F0-D79855E6DEDF}"/>
              </a:ext>
            </a:extLst>
          </p:cNvPr>
          <p:cNvSpPr/>
          <p:nvPr/>
        </p:nvSpPr>
        <p:spPr>
          <a:xfrm>
            <a:off x="502097" y="309592"/>
            <a:ext cx="794982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12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為要成全聖徒，各盡其職，建立基督的身體，</a:t>
            </a:r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13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直等到我們眾人在真道上同歸於一，認識神的兒子，得以長大成人，滿有基督長成的身量，</a:t>
            </a:r>
          </a:p>
        </p:txBody>
      </p:sp>
    </p:spTree>
    <p:extLst>
      <p:ext uri="{BB962C8B-B14F-4D97-AF65-F5344CB8AC3E}">
        <p14:creationId xmlns:p14="http://schemas.microsoft.com/office/powerpoint/2010/main" val="41793880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4EBA5-3DFD-4614-A3F0-D79855E6DEDF}"/>
              </a:ext>
            </a:extLst>
          </p:cNvPr>
          <p:cNvSpPr/>
          <p:nvPr/>
        </p:nvSpPr>
        <p:spPr>
          <a:xfrm>
            <a:off x="502097" y="309592"/>
            <a:ext cx="794982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14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使我們不再作小孩子，中了人的詭計和欺騙的法術，被一切異教之風搖動，飄來飄去，就隨從各樣的異端；</a:t>
            </a:r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15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惟用愛心說誠實話，凡事長進，連於元首基督，</a:t>
            </a:r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16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全身都靠他聯絡得合式，百節各按各職，照著各體的功用彼此相助，便叫身體漸漸增長，在愛中建立自己。</a:t>
            </a:r>
          </a:p>
        </p:txBody>
      </p:sp>
    </p:spTree>
    <p:extLst>
      <p:ext uri="{BB962C8B-B14F-4D97-AF65-F5344CB8AC3E}">
        <p14:creationId xmlns:p14="http://schemas.microsoft.com/office/powerpoint/2010/main" val="221474328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4EBA5-3DFD-4614-A3F0-D79855E6DEDF}"/>
              </a:ext>
            </a:extLst>
          </p:cNvPr>
          <p:cNvSpPr/>
          <p:nvPr/>
        </p:nvSpPr>
        <p:spPr>
          <a:xfrm>
            <a:off x="502097" y="309592"/>
            <a:ext cx="794982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4:12:  “ … </a:t>
            </a:r>
            <a:r>
              <a:rPr lang="zh-TW" altLang="en-US" sz="2800" b="1" u="sng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建立</a:t>
            </a:r>
            <a:r>
              <a:rPr lang="zh-TW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基督的身体</a:t>
            </a:r>
            <a:r>
              <a:rPr lang="en-US" altLang="zh-TW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”</a:t>
            </a:r>
          </a:p>
          <a:p>
            <a:r>
              <a:rPr lang="en-US" altLang="zh-TW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4:13:  “ … </a:t>
            </a:r>
            <a:r>
              <a:rPr lang="zh-TW" altLang="en-US" sz="2800" b="1" u="sng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长大</a:t>
            </a:r>
            <a:r>
              <a:rPr lang="zh-TW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成人，满有基督长成的身量</a:t>
            </a:r>
            <a:r>
              <a:rPr lang="en-US" altLang="zh-TW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”</a:t>
            </a:r>
          </a:p>
          <a:p>
            <a:r>
              <a:rPr lang="en-US" altLang="zh-TW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4:15:  “… </a:t>
            </a:r>
            <a:r>
              <a:rPr lang="zh-TW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凡事（各方面）</a:t>
            </a:r>
            <a:r>
              <a:rPr lang="zh-TW" altLang="en-US" sz="2800" b="1" u="sng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长进</a:t>
            </a:r>
            <a:r>
              <a:rPr lang="zh-TW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r>
              <a:rPr lang="en-US" altLang="zh-TW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…</a:t>
            </a:r>
            <a:endParaRPr lang="zh-TW" altLang="en-US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4:16:  “ … </a:t>
            </a:r>
            <a:r>
              <a:rPr lang="zh-TW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身体渐渐</a:t>
            </a:r>
            <a:r>
              <a:rPr lang="zh-TW" altLang="en-US" sz="2800" b="1" u="sng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增长</a:t>
            </a:r>
            <a:r>
              <a:rPr lang="zh-TW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，在爱中</a:t>
            </a:r>
            <a:r>
              <a:rPr lang="zh-TW" altLang="en-US" sz="2800" b="1" u="sng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建立</a:t>
            </a:r>
            <a:r>
              <a:rPr lang="zh-TW" altLang="en-US" sz="2800" b="1" dirty="0">
                <a:latin typeface="PMingLiU" panose="02020500000000000000" pitchFamily="18" charset="-120"/>
                <a:ea typeface="PMingLiU" panose="02020500000000000000" pitchFamily="18" charset="-120"/>
              </a:rPr>
              <a:t>自己”</a:t>
            </a:r>
          </a:p>
        </p:txBody>
      </p:sp>
    </p:spTree>
    <p:extLst>
      <p:ext uri="{BB962C8B-B14F-4D97-AF65-F5344CB8AC3E}">
        <p14:creationId xmlns:p14="http://schemas.microsoft.com/office/powerpoint/2010/main" val="22505613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4EBA5-3DFD-4614-A3F0-D79855E6DEDF}"/>
              </a:ext>
            </a:extLst>
          </p:cNvPr>
          <p:cNvSpPr/>
          <p:nvPr/>
        </p:nvSpPr>
        <p:spPr>
          <a:xfrm>
            <a:off x="502097" y="309592"/>
            <a:ext cx="794982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成熟教會的幾個標志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:</a:t>
            </a:r>
          </a:p>
          <a:p>
            <a:endParaRPr lang="en-US" altLang="zh-CN" sz="32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）真道上同归于一、认识　神的儿子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(4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13)</a:t>
            </a:r>
          </a:p>
          <a:p>
            <a:pPr marL="742950" indent="-742950">
              <a:buAutoNum type="arabicParenR"/>
            </a:pPr>
            <a:endParaRPr lang="zh-CN" altLang="en-US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2)	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持守真道，不受谬误所支配 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(4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14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</a:p>
          <a:p>
            <a:endParaRPr lang="zh-CN" altLang="en-US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3)	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爱心和真理并行 （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15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； 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16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3194130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4EBA5-3DFD-4614-A3F0-D79855E6DEDF}"/>
              </a:ext>
            </a:extLst>
          </p:cNvPr>
          <p:cNvSpPr/>
          <p:nvPr/>
        </p:nvSpPr>
        <p:spPr>
          <a:xfrm>
            <a:off x="271463" y="357188"/>
            <a:ext cx="8451056" cy="4540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1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我若能說萬人的方言，並天使的話語，卻沒有愛，我就成了鳴的鑼、響的鈸一般。 </a:t>
            </a:r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2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我若有先知講道之能，也明白各樣的奧秘、各樣的知識，而且有全備的信叫我能夠移山，卻沒有愛，我就算不得什麼。 </a:t>
            </a:r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3 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我若將所有的周濟窮人，又舍己身叫人焚燒，卻沒有愛，仍然於我無益。           哥林多前書</a:t>
            </a:r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13:1-3</a:t>
            </a:r>
            <a:endParaRPr lang="zh-CN" altLang="en-US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929814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4EBA5-3DFD-4614-A3F0-D79855E6DEDF}"/>
              </a:ext>
            </a:extLst>
          </p:cNvPr>
          <p:cNvSpPr/>
          <p:nvPr/>
        </p:nvSpPr>
        <p:spPr>
          <a:xfrm>
            <a:off x="457201" y="457200"/>
            <a:ext cx="8101012" cy="3248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你們要彼此相愛，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像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我愛你們一樣，這就是我的命 令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lnSpc>
                <a:spcPct val="150000"/>
              </a:lnSpc>
            </a:pPr>
            <a:endParaRPr lang="en-US" altLang="zh-TW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											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約翰福音 </a:t>
            </a:r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15</a:t>
            </a:r>
            <a:r>
              <a:rPr lang="zh-TW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TW" sz="2800" b="1">
                <a:latin typeface="PMingLiU" panose="02020500000000000000" pitchFamily="18" charset="-120"/>
                <a:ea typeface="PMingLiU" panose="02020500000000000000" pitchFamily="18" charset="-120"/>
              </a:rPr>
              <a:t>12</a:t>
            </a:r>
            <a:endParaRPr lang="zh-CN" altLang="en-US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456089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4EBA5-3DFD-4614-A3F0-D79855E6DEDF}"/>
              </a:ext>
            </a:extLst>
          </p:cNvPr>
          <p:cNvSpPr/>
          <p:nvPr/>
        </p:nvSpPr>
        <p:spPr>
          <a:xfrm>
            <a:off x="0" y="0"/>
            <a:ext cx="914399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>
                <a:latin typeface="PMingLiU" panose="02020500000000000000" pitchFamily="18" charset="-120"/>
                <a:ea typeface="PMingLiU" panose="02020500000000000000" pitchFamily="18" charset="-120"/>
              </a:rPr>
              <a:t>總結：</a:t>
            </a:r>
            <a:endParaRPr lang="en-US" altLang="zh-CN" sz="36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CN" altLang="en-US" sz="3200" b="1">
                <a:latin typeface="PMingLiU" panose="02020500000000000000" pitchFamily="18" charset="-120"/>
                <a:ea typeface="PMingLiU" panose="02020500000000000000" pitchFamily="18" charset="-120"/>
              </a:rPr>
              <a:t>一、合一的蒙召 </a:t>
            </a:r>
            <a:r>
              <a:rPr lang="en-US" altLang="zh-CN" sz="3200" b="1">
                <a:latin typeface="PMingLiU" panose="02020500000000000000" pitchFamily="18" charset="-120"/>
                <a:ea typeface="PMingLiU" panose="02020500000000000000" pitchFamily="18" charset="-120"/>
              </a:rPr>
              <a:t>:  </a:t>
            </a:r>
            <a:r>
              <a:rPr lang="zh-CN" altLang="en-US" sz="3200" b="1">
                <a:latin typeface="PMingLiU" panose="02020500000000000000" pitchFamily="18" charset="-120"/>
                <a:ea typeface="PMingLiU" panose="02020500000000000000" pitchFamily="18" charset="-120"/>
              </a:rPr>
              <a:t>（</a:t>
            </a:r>
            <a:r>
              <a:rPr lang="en-US" altLang="zh-CN" sz="3200" b="1">
                <a:latin typeface="PMingLiU" panose="02020500000000000000" pitchFamily="18" charset="-120"/>
                <a:ea typeface="PMingLiU" panose="02020500000000000000" pitchFamily="18" charset="-120"/>
              </a:rPr>
              <a:t>1 – 3</a:t>
            </a:r>
            <a:r>
              <a:rPr lang="zh-CN" altLang="en-US" sz="3200" b="1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CN" sz="32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合一是神所赐的，我们要持守，维护合一</a:t>
            </a:r>
            <a:endParaRPr lang="en-US" altLang="zh-CN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endParaRPr lang="zh-CN" altLang="en-US" sz="32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CN" altLang="en-US" sz="3200" b="1">
                <a:latin typeface="PMingLiU" panose="02020500000000000000" pitchFamily="18" charset="-120"/>
                <a:ea typeface="PMingLiU" panose="02020500000000000000" pitchFamily="18" charset="-120"/>
              </a:rPr>
              <a:t>二、合一的基础 </a:t>
            </a:r>
            <a:r>
              <a:rPr lang="en-US" altLang="zh-CN" sz="3200" b="1">
                <a:latin typeface="PMingLiU" panose="02020500000000000000" pitchFamily="18" charset="-120"/>
                <a:ea typeface="PMingLiU" panose="02020500000000000000" pitchFamily="18" charset="-120"/>
              </a:rPr>
              <a:t>:  </a:t>
            </a:r>
            <a:r>
              <a:rPr lang="zh-CN" altLang="en-US" sz="3200" b="1">
                <a:latin typeface="PMingLiU" panose="02020500000000000000" pitchFamily="18" charset="-120"/>
                <a:ea typeface="PMingLiU" panose="02020500000000000000" pitchFamily="18" charset="-120"/>
              </a:rPr>
              <a:t>（</a:t>
            </a:r>
            <a:r>
              <a:rPr lang="en-US" altLang="zh-CN" sz="3200" b="1">
                <a:latin typeface="PMingLiU" panose="02020500000000000000" pitchFamily="18" charset="-120"/>
                <a:ea typeface="PMingLiU" panose="02020500000000000000" pitchFamily="18" charset="-120"/>
              </a:rPr>
              <a:t>4 – 6</a:t>
            </a:r>
            <a:r>
              <a:rPr lang="zh-CN" altLang="en-US" sz="3200" b="1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endParaRPr lang="en-US" altLang="zh-CN" sz="32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1"/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七个“一”， 就是全备的信仰真理  </a:t>
            </a:r>
            <a:endParaRPr lang="en-US" altLang="zh-CN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CN" altLang="en-US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CN" altLang="en-US" sz="3200" b="1">
                <a:latin typeface="PMingLiU" panose="02020500000000000000" pitchFamily="18" charset="-120"/>
                <a:ea typeface="PMingLiU" panose="02020500000000000000" pitchFamily="18" charset="-120"/>
              </a:rPr>
              <a:t>三、合一的目的  </a:t>
            </a:r>
            <a:r>
              <a:rPr lang="en-US" altLang="zh-CN" sz="3200" b="1">
                <a:latin typeface="PMingLiU" panose="02020500000000000000" pitchFamily="18" charset="-120"/>
                <a:ea typeface="PMingLiU" panose="02020500000000000000" pitchFamily="18" charset="-120"/>
              </a:rPr>
              <a:t>: </a:t>
            </a:r>
            <a:r>
              <a:rPr lang="zh-CN" altLang="en-US" sz="3200" b="1">
                <a:latin typeface="PMingLiU" panose="02020500000000000000" pitchFamily="18" charset="-120"/>
                <a:ea typeface="PMingLiU" panose="02020500000000000000" pitchFamily="18" charset="-120"/>
              </a:rPr>
              <a:t>（</a:t>
            </a:r>
            <a:r>
              <a:rPr lang="en-US" altLang="zh-CN" sz="3200" b="1">
                <a:latin typeface="PMingLiU" panose="02020500000000000000" pitchFamily="18" charset="-120"/>
                <a:ea typeface="PMingLiU" panose="02020500000000000000" pitchFamily="18" charset="-120"/>
              </a:rPr>
              <a:t>7 – 16</a:t>
            </a:r>
            <a:r>
              <a:rPr lang="zh-CN" altLang="en-US" sz="3200" b="1"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  <a:r>
              <a:rPr lang="en-US" altLang="zh-CN" sz="3200" b="1"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</a:p>
          <a:p>
            <a:pPr lvl="1"/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用恩赐搭配服事， 建立基督的教會。 </a:t>
            </a:r>
          </a:p>
        </p:txBody>
      </p:sp>
    </p:spTree>
    <p:extLst>
      <p:ext uri="{BB962C8B-B14F-4D97-AF65-F5344CB8AC3E}">
        <p14:creationId xmlns:p14="http://schemas.microsoft.com/office/powerpoint/2010/main" val="7345030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4EBA5-3DFD-4614-A3F0-D79855E6DEDF}"/>
              </a:ext>
            </a:extLst>
          </p:cNvPr>
          <p:cNvSpPr/>
          <p:nvPr/>
        </p:nvSpPr>
        <p:spPr>
          <a:xfrm>
            <a:off x="429769" y="274320"/>
            <a:ext cx="87142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结束语：</a:t>
            </a: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635485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0" b="1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4EBA5-3DFD-4614-A3F0-D79855E6DEDF}"/>
              </a:ext>
            </a:extLst>
          </p:cNvPr>
          <p:cNvSpPr/>
          <p:nvPr/>
        </p:nvSpPr>
        <p:spPr>
          <a:xfrm>
            <a:off x="271463" y="357188"/>
            <a:ext cx="8451056" cy="4540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“ 我不但为这些人祈求，也为那些因他们的话信我的人祈求，使他们都合而为一。正如你父在我里面，我在你里面，使他们也在我们里面，叫世人可以信你差了我来。你所赐给我的荣耀，我已赐给他们，使他们合而为一，像我们合而为一。我在他们里面，你在我里面，使他们完完全全的合而为一。”</a:t>
            </a:r>
            <a:endParaRPr lang="en-US" altLang="zh-CN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lnSpc>
                <a:spcPct val="150000"/>
              </a:lnSpc>
            </a:pP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								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約翰福音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17</a:t>
            </a:r>
            <a:r>
              <a:rPr lang="zh-CN" altLang="en-US" sz="2800" b="1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2800" b="1">
                <a:latin typeface="PMingLiU" panose="02020500000000000000" pitchFamily="18" charset="-120"/>
                <a:ea typeface="PMingLiU" panose="02020500000000000000" pitchFamily="18" charset="-120"/>
              </a:rPr>
              <a:t>20-23</a:t>
            </a:r>
            <a:endParaRPr lang="zh-CN" altLang="en-US" sz="2800" b="1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647864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23</TotalTime>
  <Words>2516</Words>
  <Application>Microsoft Macintosh PowerPoint</Application>
  <PresentationFormat>On-screen Show (16:9)</PresentationFormat>
  <Paragraphs>224</Paragraphs>
  <Slides>52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9" baseType="lpstr">
      <vt:lpstr>PMingLiU</vt:lpstr>
      <vt:lpstr>Tahoma</vt:lpstr>
      <vt:lpstr>Microsoft JhengHei UI</vt:lpstr>
      <vt:lpstr>Wingdings 2</vt:lpstr>
      <vt:lpstr>Arial</vt:lpstr>
      <vt:lpstr>Calisto MT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SundaySchool</dc:creator>
  <cp:lastModifiedBy>Ying Zhao - C32418</cp:lastModifiedBy>
  <cp:revision>1</cp:revision>
  <dcterms:modified xsi:type="dcterms:W3CDTF">2024-06-08T23:31:15Z</dcterms:modified>
</cp:coreProperties>
</file>