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notesMasterIdLst>
    <p:notesMasterId r:id="rId23"/>
  </p:notesMasterIdLst>
  <p:sldIdLst>
    <p:sldId id="835" r:id="rId2"/>
    <p:sldId id="1588" r:id="rId3"/>
    <p:sldId id="1589" r:id="rId4"/>
    <p:sldId id="1590" r:id="rId5"/>
    <p:sldId id="1594" r:id="rId6"/>
    <p:sldId id="1595" r:id="rId7"/>
    <p:sldId id="1627" r:id="rId8"/>
    <p:sldId id="1624" r:id="rId9"/>
    <p:sldId id="1596" r:id="rId10"/>
    <p:sldId id="1625" r:id="rId11"/>
    <p:sldId id="1597" r:id="rId12"/>
    <p:sldId id="1629" r:id="rId13"/>
    <p:sldId id="1626" r:id="rId14"/>
    <p:sldId id="1600" r:id="rId15"/>
    <p:sldId id="1630" r:id="rId16"/>
    <p:sldId id="1631" r:id="rId17"/>
    <p:sldId id="1599" r:id="rId18"/>
    <p:sldId id="1632" r:id="rId19"/>
    <p:sldId id="1603" r:id="rId20"/>
    <p:sldId id="1604" r:id="rId21"/>
    <p:sldId id="161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5/31/2024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138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7095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6939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65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5566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40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22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8242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6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3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97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543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295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约翰一书 </a:t>
            </a:r>
            <a:r>
              <a:rPr lang="en-US" altLang="zh-CN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1:1-10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论到从起初原有的生命之道，就是我们所听见、所看见、亲眼看过、亲手摸过的。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（这生命已经显现出来，我们也看见过，现在又作见证，将原与父同在、且显现与我们那永远的生命传给你们。）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我们将所看见、所听见的传给你们，使你们与我们相交。我们乃是与父并他儿子耶稣基督相交的。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我们将这些话写给你们，使你们的喜乐充足。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上帝就是光，在他毫无黑暗。这是我们从主所听见、又报给你们的信息。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我们若说是与上帝相交，却仍在黑暗里行，就是说谎话，不行真理了。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我们若在光明中行，如同上帝在光明中，就彼此相交，他儿子耶稣的血也洗净我们一切的罪。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我们若说自己无罪，便是自欺，真理不在我们心里了。</a:t>
            </a:r>
          </a:p>
        </p:txBody>
      </p:sp>
    </p:spTree>
    <p:extLst>
      <p:ext uri="{BB962C8B-B14F-4D97-AF65-F5344CB8AC3E}">
        <p14:creationId xmlns:p14="http://schemas.microsoft.com/office/powerpoint/2010/main" val="24801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我们若认自己的罪，上帝是信实的，是公义的，必要赦免我们的罪，洗净我们一切的不义。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我们若说自己没有犯过罪，便是以上帝为说谎的，他的道也不在我们心里了。</a:t>
            </a:r>
          </a:p>
        </p:txBody>
      </p:sp>
    </p:spTree>
    <p:extLst>
      <p:ext uri="{BB962C8B-B14F-4D97-AF65-F5344CB8AC3E}">
        <p14:creationId xmlns:p14="http://schemas.microsoft.com/office/powerpoint/2010/main" val="304112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证  道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在团契中同行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4730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前言：团契。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英文：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Fellowship</a:t>
            </a:r>
          </a:p>
        </p:txBody>
      </p:sp>
    </p:spTree>
    <p:extLst>
      <p:ext uri="{BB962C8B-B14F-4D97-AF65-F5344CB8AC3E}">
        <p14:creationId xmlns:p14="http://schemas.microsoft.com/office/powerpoint/2010/main" val="113878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中文：团契。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英文：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Fellowship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希腊文：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koinonia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和合本：相交、交接、相通。</a:t>
            </a:r>
          </a:p>
        </p:txBody>
      </p:sp>
    </p:spTree>
    <p:extLst>
      <p:ext uri="{BB962C8B-B14F-4D97-AF65-F5344CB8AC3E}">
        <p14:creationId xmlns:p14="http://schemas.microsoft.com/office/powerpoint/2010/main" val="306139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我们将所看见、所听见的传给你们，使你们与我们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相交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。我们乃是与父并他儿子耶稣基督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相交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我们将这些话写给你们，使你们的喜乐充足。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上帝就是光，在他毫无黑暗。这是我们从主所听见、又报给你们的信息。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我们若说是与上帝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相交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，却仍在黑暗里行，就是说谎话，不行真理了。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我们若在光明中行，如同上帝在光明中，就彼此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相交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，他儿子耶稣的血也洗净我们一切的罪。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194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一、在团契中与主相交。</a:t>
            </a:r>
          </a:p>
        </p:txBody>
      </p:sp>
    </p:spTree>
    <p:extLst>
      <p:ext uri="{BB962C8B-B14F-4D97-AF65-F5344CB8AC3E}">
        <p14:creationId xmlns:p14="http://schemas.microsoft.com/office/powerpoint/2010/main" val="164704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论到从起初原有的生命之道，就是我们所听见、所看见、亲眼看过、亲手摸过的。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（这生命已经显现出来，我们也看见过，现在又作见证，将原与父同在、且显现与我们那永远的生命传给你们。）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我们将所看见、所听见的传给你们，使你们与我们相交。我们乃是与父并他儿子耶稣基督相交的。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我们将这些话写给你们，使你们的喜乐充足。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9064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亲爱的弟兄啊，一切的灵，你们不可都信，总要试验那些灵是出于上帝的不是，因为世上有许多假先知已经出来了。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凡灵认耶稣基督是成了肉身来的，就是出于上帝的；从此你们可以认出上帝的灵来。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凡灵不认耶稣，就不是出于上帝，这是那敌基督者的灵。你们从前听见他要来，现在已经在世上了。</a:t>
            </a:r>
          </a:p>
        </p:txBody>
      </p:sp>
    </p:spTree>
    <p:extLst>
      <p:ext uri="{BB962C8B-B14F-4D97-AF65-F5344CB8AC3E}">
        <p14:creationId xmlns:p14="http://schemas.microsoft.com/office/powerpoint/2010/main" val="93211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诺斯底主义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亚流主义</a:t>
            </a:r>
          </a:p>
        </p:txBody>
      </p:sp>
    </p:spTree>
    <p:extLst>
      <p:ext uri="{BB962C8B-B14F-4D97-AF65-F5344CB8AC3E}">
        <p14:creationId xmlns:p14="http://schemas.microsoft.com/office/powerpoint/2010/main" val="4174103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一、在团契中与主相交。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二、在团契中与人相交。</a:t>
            </a:r>
          </a:p>
        </p:txBody>
      </p:sp>
    </p:spTree>
    <p:extLst>
      <p:ext uri="{BB962C8B-B14F-4D97-AF65-F5344CB8AC3E}">
        <p14:creationId xmlns:p14="http://schemas.microsoft.com/office/powerpoint/2010/main" val="1904293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希伯来书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弟兄们，我们既因耶稣的血得以坦然进入至圣所，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是藉着他给我们开了一条又新又活的路，从幔子经过，这幔子就是他的身体。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又有一位大祭司治理上帝的家，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并我们心中天良的亏欠已经洒去，身体用清水洗净了，就当存着诚心和充足的信心来到上帝面前；</a:t>
            </a:r>
          </a:p>
        </p:txBody>
      </p:sp>
    </p:spTree>
    <p:extLst>
      <p:ext uri="{BB962C8B-B14F-4D97-AF65-F5344CB8AC3E}">
        <p14:creationId xmlns:p14="http://schemas.microsoft.com/office/powerpoint/2010/main" val="2492065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希伯来书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也要坚守我们所承认的指望，不至摇动，因为那应许我们的是信实的。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又要彼此相顾，激发爱心，勉励行善。</a:t>
            </a:r>
          </a:p>
        </p:txBody>
      </p:sp>
    </p:spTree>
    <p:extLst>
      <p:ext uri="{BB962C8B-B14F-4D97-AF65-F5344CB8AC3E}">
        <p14:creationId xmlns:p14="http://schemas.microsoft.com/office/powerpoint/2010/main" val="380278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希伯来书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你们不可停止聚会，好像那些停止惯了的人，倒要彼此劝勉，既知道（原文是看见）那日子临近，就更当如此。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因为我们得知真道以后，若故意犯罪，赎罪的祭就再没有了；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惟有战惧等候审判和那烧灭众敌人的烈火。</a:t>
            </a:r>
          </a:p>
        </p:txBody>
      </p:sp>
    </p:spTree>
    <p:extLst>
      <p:ext uri="{BB962C8B-B14F-4D97-AF65-F5344CB8AC3E}">
        <p14:creationId xmlns:p14="http://schemas.microsoft.com/office/powerpoint/2010/main" val="252291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小子们哪，如今是末时了。你们曾听见说，那敌基督的要来；现在已经有好些敌基督的出来了，从此我们就知道如今是末时了。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他们从我们中间出去，却不是属我们的；若是属我们的，就必仍旧与我们同在；他们出去，显明都不是属我们的。</a:t>
            </a:r>
          </a:p>
        </p:txBody>
      </p:sp>
    </p:spTree>
    <p:extLst>
      <p:ext uri="{BB962C8B-B14F-4D97-AF65-F5344CB8AC3E}">
        <p14:creationId xmlns:p14="http://schemas.microsoft.com/office/powerpoint/2010/main" val="1585466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一、在团契中与主相交。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二、在团契中与人相交。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三、在光明中彼此同行。</a:t>
            </a:r>
          </a:p>
        </p:txBody>
      </p:sp>
    </p:spTree>
    <p:extLst>
      <p:ext uri="{BB962C8B-B14F-4D97-AF65-F5344CB8AC3E}">
        <p14:creationId xmlns:p14="http://schemas.microsoft.com/office/powerpoint/2010/main" val="4021393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你们从主所受的恩膏常存在你们心里，并不用人教训你们，自有主的恩膏在凡事上教训你们。这恩膏是真的，不是假的；你们要按这恩膏的教训住在主里面。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小子们哪，你们要住在主里面。这样，他若显现，我们就可以坦然无惧；当他来的时候，在他面前也不至于惭愧。</a:t>
            </a:r>
          </a:p>
        </p:txBody>
      </p:sp>
    </p:spTree>
    <p:extLst>
      <p:ext uri="{BB962C8B-B14F-4D97-AF65-F5344CB8AC3E}">
        <p14:creationId xmlns:p14="http://schemas.microsoft.com/office/powerpoint/2010/main" val="1655993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亲爱的弟兄啊，上帝既是这样爱我们，我们也当彼此相爱。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从来没有人见过上帝，我们若彼此相爱，上帝就住在我们里面，爱他的心在我们里面得以完全了。</a:t>
            </a:r>
          </a:p>
        </p:txBody>
      </p:sp>
    </p:spTree>
    <p:extLst>
      <p:ext uri="{BB962C8B-B14F-4D97-AF65-F5344CB8AC3E}">
        <p14:creationId xmlns:p14="http://schemas.microsoft.com/office/powerpoint/2010/main" val="2058390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上帝就是光，在他毫无黑暗。这是我们从主所听见、又报给你们的信息。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我们若说是与上帝相交，却仍在黑暗里行，就是说谎话，不行真理了。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我们若在光明中行，如同上帝在光明中，就彼此相交，他儿子耶稣的血也洗净我们一切的罪。</a:t>
            </a:r>
          </a:p>
        </p:txBody>
      </p:sp>
    </p:spTree>
    <p:extLst>
      <p:ext uri="{BB962C8B-B14F-4D97-AF65-F5344CB8AC3E}">
        <p14:creationId xmlns:p14="http://schemas.microsoft.com/office/powerpoint/2010/main" val="1222240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75444</TotalTime>
  <Words>1441</Words>
  <Application>Microsoft Office PowerPoint</Application>
  <PresentationFormat>Widescreen</PresentationFormat>
  <Paragraphs>68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SimSun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193</cp:revision>
  <dcterms:created xsi:type="dcterms:W3CDTF">2010-03-20T17:46:04Z</dcterms:created>
  <dcterms:modified xsi:type="dcterms:W3CDTF">2024-05-31T19:41:38Z</dcterms:modified>
</cp:coreProperties>
</file>