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3"/>
  </p:notesMasterIdLst>
  <p:handoutMasterIdLst>
    <p:handoutMasterId r:id="rId14"/>
  </p:handoutMasterIdLst>
  <p:sldIdLst>
    <p:sldId id="1681" r:id="rId2"/>
    <p:sldId id="1680" r:id="rId3"/>
    <p:sldId id="1490" r:id="rId4"/>
    <p:sldId id="1634" r:id="rId5"/>
    <p:sldId id="1676" r:id="rId6"/>
    <p:sldId id="1677" r:id="rId7"/>
    <p:sldId id="1656" r:id="rId8"/>
    <p:sldId id="1678" r:id="rId9"/>
    <p:sldId id="1635" r:id="rId10"/>
    <p:sldId id="1670" r:id="rId11"/>
    <p:sldId id="1679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4" autoAdjust="0"/>
    <p:restoredTop sz="83703" autoAdjust="0"/>
  </p:normalViewPr>
  <p:slideViewPr>
    <p:cSldViewPr>
      <p:cViewPr varScale="1">
        <p:scale>
          <a:sx n="69" d="100"/>
          <a:sy n="69" d="100"/>
        </p:scale>
        <p:origin x="190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06" y="103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/>
          <a:lstStyle>
            <a:lvl1pPr algn="r">
              <a:defRPr sz="1200"/>
            </a:lvl1pPr>
          </a:lstStyle>
          <a:p>
            <a:fld id="{CEC5BA62-BE91-4642-BFAE-22C6322A3609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3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3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 anchor="b"/>
          <a:lstStyle>
            <a:lvl1pPr algn="r">
              <a:defRPr sz="1200"/>
            </a:lvl1pPr>
          </a:lstStyle>
          <a:p>
            <a:fld id="{A499A562-F65B-4A5E-BC4E-801D67D396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8809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/>
          <a:lstStyle>
            <a:lvl1pPr algn="r">
              <a:defRPr sz="1200"/>
            </a:lvl1pPr>
          </a:lstStyle>
          <a:p>
            <a:fld id="{2FAD4766-77FC-417C-8E99-8C11D6B0DD97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35" tIns="46668" rIns="93335" bIns="466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3335" tIns="46668" rIns="93335" bIns="466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3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69424"/>
          </a:xfrm>
          <a:prstGeom prst="rect">
            <a:avLst/>
          </a:prstGeom>
        </p:spPr>
        <p:txBody>
          <a:bodyPr vert="horz" lIns="93335" tIns="46668" rIns="93335" bIns="46668" rtlCol="0" anchor="b"/>
          <a:lstStyle>
            <a:lvl1pPr algn="r">
              <a:defRPr sz="1200"/>
            </a:lvl1pPr>
          </a:lstStyle>
          <a:p>
            <a:fld id="{EDDFF499-BBC8-472B-B36E-7AA9633F45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2796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6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19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A15C00-637B-4ECA-847A-1AF1B56A784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F499-BBC8-472B-B36E-7AA9633F45F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53EE-81B6-49B7-A328-49F0B9FD3782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6E59-04E5-454F-AAED-C949C58F101B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47FA3-9C7A-47BE-81C7-8FB10A9CF64B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2E293-1F18-459D-A9EC-3F1DE0D4CA4F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617-1DE3-4DC6-9483-4909F8237320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EDB-73FA-4695-A120-EA2A5E63E199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6D3D5-B206-4B34-8EE5-F8CDCBFC0CC4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9186-A4BA-4629-BEDD-566ACFD11FF8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23217-DAD8-4BA0-AD49-40D3D10D4024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69347-3D3C-4DD0-B571-C96E823C8CC3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54D3D-3DAC-44D3-B411-87EF36FACB61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299F843-5C04-4CD5-A736-67449B4A9F0E}" type="datetime1">
              <a:rPr lang="en-US" smtClean="0"/>
              <a:pPr/>
              <a:t>4/24/2024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zh-TW" altLang="en-US"/>
              <a:t>泉谷華人宣道會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43DECF-F821-4746-BF93-F3077CBDAD9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257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CN" altLang="en-US" sz="6000" b="1" dirty="0">
                <a:latin typeface="DFKai-SB" pitchFamily="65" charset="-120"/>
                <a:ea typeface="DFKai-SB" pitchFamily="65" charset="-120"/>
              </a:rPr>
              <a:t>读 经</a:t>
            </a:r>
            <a:endParaRPr lang="en-US" altLang="zh-CN" sz="60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None/>
            </a:pPr>
            <a:endParaRPr lang="en-US" altLang="zh-CN" sz="48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None/>
            </a:pPr>
            <a:r>
              <a:rPr lang="zh-CN" altLang="en-US" sz="4800" b="1" dirty="0">
                <a:latin typeface="DFKai-SB" pitchFamily="65" charset="-120"/>
                <a:ea typeface="DFKai-SB" pitchFamily="65" charset="-120"/>
              </a:rPr>
              <a:t>马太福音</a:t>
            </a:r>
            <a:r>
              <a:rPr lang="en-US" altLang="zh-CN" sz="4800" b="1" dirty="0">
                <a:latin typeface="DFKai-SB" pitchFamily="65" charset="-120"/>
                <a:ea typeface="DFKai-SB" pitchFamily="65" charset="-120"/>
              </a:rPr>
              <a:t> 28:19-20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337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4800" b="1" dirty="0">
                <a:latin typeface="DFKai-SB" pitchFamily="65" charset="-120"/>
                <a:ea typeface="DFKai-SB" pitchFamily="65" charset="-120"/>
              </a:rPr>
              <a:t>马太福音</a:t>
            </a:r>
            <a:endParaRPr lang="en-US" altLang="zh-CN" sz="48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CN" sz="4800" b="1" dirty="0">
                <a:latin typeface="DFKai-SB" pitchFamily="65" charset="-120"/>
                <a:ea typeface="DFKai-SB" pitchFamily="65" charset="-120"/>
              </a:rPr>
              <a:t>28:19 </a:t>
            </a:r>
            <a:r>
              <a:rPr lang="zh-CN" altLang="en-US" sz="4800" b="1" dirty="0">
                <a:latin typeface="DFKai-SB" pitchFamily="65" charset="-120"/>
                <a:ea typeface="DFKai-SB" pitchFamily="65" charset="-120"/>
              </a:rPr>
              <a:t>所以，你们要去，使万民作我的门徒，奉父、子、圣灵的名给他们施洗。</a:t>
            </a:r>
          </a:p>
          <a:p>
            <a:pPr>
              <a:buNone/>
            </a:pPr>
            <a:r>
              <a:rPr lang="en-US" altLang="zh-CN" sz="4800" b="1" dirty="0">
                <a:latin typeface="DFKai-SB" pitchFamily="65" charset="-120"/>
                <a:ea typeface="DFKai-SB" pitchFamily="65" charset="-120"/>
              </a:rPr>
              <a:t>28:20 </a:t>
            </a:r>
            <a:r>
              <a:rPr lang="zh-CN" altLang="en-US" sz="4800" b="1" dirty="0">
                <a:latin typeface="DFKai-SB" pitchFamily="65" charset="-120"/>
                <a:ea typeface="DFKai-SB" pitchFamily="65" charset="-120"/>
              </a:rPr>
              <a:t>凡我所吩咐你们的，都教训他们遵守，我就常与你们同在，直到世界的末了。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587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altLang="zh-CN" sz="2000" dirty="0">
              <a:latin typeface="DFKai-SB" pitchFamily="65" charset="-120"/>
              <a:ea typeface="DFKai-SB" pitchFamily="65" charset="-120"/>
            </a:endParaRPr>
          </a:p>
          <a:p>
            <a:pPr algn="ctr">
              <a:buNone/>
            </a:pPr>
            <a:endParaRPr lang="en-US" altLang="zh-TW" sz="6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None/>
            </a:pPr>
            <a:r>
              <a:rPr lang="zh-TW" altLang="en-US" sz="6600" b="1" dirty="0">
                <a:latin typeface="DFKai-SB" pitchFamily="65" charset="-120"/>
                <a:ea typeface="DFKai-SB" pitchFamily="65" charset="-120"/>
              </a:rPr>
              <a:t>以基督的心建立教會更廣更深</a:t>
            </a:r>
            <a:endParaRPr lang="en-US" sz="4000" b="1" dirty="0">
              <a:latin typeface="DFKai-SB" pitchFamily="65" charset="-120"/>
              <a:ea typeface="DFKai-SB" pitchFamily="65" charset="-120"/>
            </a:endParaRPr>
          </a:p>
          <a:p>
            <a:endParaRPr lang="en-US" sz="4000" b="1" dirty="0"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endParaRPr lang="en-US" sz="48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現今主耶穌基督與教會的關係</a:t>
            </a:r>
            <a:endParaRPr lang="en-US" sz="4800" dirty="0">
              <a:latin typeface="DFKai-SB" pitchFamily="65" charset="-120"/>
              <a:ea typeface="DFKai-SB" pitchFamily="65" charset="-120"/>
            </a:endParaRPr>
          </a:p>
          <a:p>
            <a:pPr lvl="0"/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啟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 1:11-13a:11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你所看見的當寫在書上，達與以弗所、士每拿、別迦摩、推雅推喇、撒狄、非拉鐵非、老底嘉、那七個教會。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12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我轉過身來，要看是誰發聲與我說話；既轉過來，就看見七個金燈臺。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13 </a:t>
            </a:r>
            <a:r>
              <a:rPr lang="zh-TW" altLang="en-US" sz="3600" b="1" u="sng" dirty="0">
                <a:latin typeface="DFKai-SB" pitchFamily="65" charset="-120"/>
                <a:ea typeface="DFKai-SB" pitchFamily="65" charset="-120"/>
              </a:rPr>
              <a:t>燈臺中間有一位好像人子</a:t>
            </a:r>
            <a:endParaRPr lang="en-US" altLang="zh-TW" sz="3600" b="1" u="sng" dirty="0">
              <a:latin typeface="DFKai-SB" pitchFamily="65" charset="-120"/>
              <a:ea typeface="DFKai-SB" pitchFamily="65" charset="-120"/>
            </a:endParaRPr>
          </a:p>
          <a:p>
            <a:pPr lvl="0">
              <a:buNone/>
            </a:pPr>
            <a:endParaRPr lang="en-US" altLang="zh-TW" sz="1400" b="1" u="sng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zh-TW" altLang="en-US" sz="54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主耶穌基督的心在教會裡</a:t>
            </a:r>
            <a:endParaRPr lang="en-US" sz="5400" b="1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現今主耶穌基督與教會的關係</a:t>
            </a:r>
            <a:endParaRPr lang="en-US" sz="4800" dirty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啟</a:t>
            </a:r>
            <a:r>
              <a:rPr lang="en-US" sz="4000" b="1" dirty="0">
                <a:latin typeface="DFKai-SB" pitchFamily="65" charset="-120"/>
                <a:ea typeface="DFKai-SB" pitchFamily="65" charset="-120"/>
              </a:rPr>
              <a:t> 1:13b-16: 13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。。。</a:t>
            </a:r>
            <a:r>
              <a:rPr lang="zh-TW" altLang="en-US" sz="40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身穿長衣，直垂到腳，胸間束著金帶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。</a:t>
            </a:r>
            <a:r>
              <a:rPr lang="en-US" sz="4000" b="1" dirty="0">
                <a:latin typeface="DFKai-SB" pitchFamily="65" charset="-120"/>
                <a:ea typeface="DFKai-SB" pitchFamily="65" charset="-120"/>
              </a:rPr>
              <a:t>14 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他的頭與髮皆白，如白羊毛，如雪；</a:t>
            </a:r>
            <a:r>
              <a:rPr lang="zh-TW" altLang="en-US" sz="40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眼目如同火焰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；</a:t>
            </a:r>
            <a:r>
              <a:rPr lang="en-US" sz="4000" b="1" dirty="0">
                <a:latin typeface="DFKai-SB" pitchFamily="65" charset="-120"/>
                <a:ea typeface="DFKai-SB" pitchFamily="65" charset="-120"/>
              </a:rPr>
              <a:t>15 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腳好像在爐中煆煉光明的銅；聲音如同眾水的聲音。</a:t>
            </a:r>
            <a:r>
              <a:rPr lang="en-US" sz="4000" b="1" dirty="0">
                <a:latin typeface="DFKai-SB" pitchFamily="65" charset="-120"/>
                <a:ea typeface="DFKai-SB" pitchFamily="65" charset="-120"/>
              </a:rPr>
              <a:t>16 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他右手拿著</a:t>
            </a:r>
            <a:r>
              <a:rPr lang="zh-TW" altLang="en-US" sz="40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七星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，從他</a:t>
            </a:r>
            <a:r>
              <a:rPr lang="zh-TW" altLang="en-US" sz="40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口中出來一把兩刃的利劍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；面貌如同烈日放光。</a:t>
            </a:r>
            <a:endParaRPr lang="en-US" sz="4000" b="1" dirty="0"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4800" b="1" dirty="0">
                <a:latin typeface="DFKai-SB" pitchFamily="65" charset="-120"/>
                <a:ea typeface="DFKai-SB" pitchFamily="65" charset="-120"/>
              </a:rPr>
              <a:t>現今主耶穌基督與教會的關係</a:t>
            </a:r>
            <a:endParaRPr lang="en-US" sz="4800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sz="3600" b="1" dirty="0">
                <a:latin typeface="DFKai-SB" pitchFamily="65" charset="-120"/>
                <a:ea typeface="DFKai-SB" pitchFamily="65" charset="-120"/>
              </a:rPr>
              <a:t>1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。君王：授權。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sz="3600" b="1" dirty="0">
                <a:latin typeface="DFKai-SB" pitchFamily="65" charset="-120"/>
                <a:ea typeface="DFKai-SB" pitchFamily="65" charset="-120"/>
              </a:rPr>
              <a:t>2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。文士：教導。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sz="3600" b="1" dirty="0"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。祭司：代表神。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sz="3600" b="1" dirty="0">
                <a:latin typeface="DFKai-SB" pitchFamily="65" charset="-120"/>
                <a:ea typeface="DFKai-SB" pitchFamily="65" charset="-120"/>
              </a:rPr>
              <a:t>4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。頭與髮皆白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要聖潔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sz="3600" b="1" dirty="0"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。眼目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看透、看穿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6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。七星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 對長執的看重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7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。口中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出來利劍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sz="3600" dirty="0"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pPr lvl="0"/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以基督的心建立教會更廣更深</a:t>
            </a:r>
            <a:endParaRPr lang="en-US" sz="1800" b="1" dirty="0">
              <a:latin typeface="DFKai-SB" pitchFamily="65" charset="-120"/>
              <a:ea typeface="DFKai-SB" pitchFamily="65" charset="-120"/>
            </a:endParaRPr>
          </a:p>
          <a:p>
            <a:pPr lvl="0"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 28:19-20:19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所以，你們要去，使</a:t>
            </a:r>
            <a:r>
              <a:rPr lang="zh-TW" altLang="en-US" sz="36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萬民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作我的</a:t>
            </a:r>
            <a:r>
              <a:rPr lang="zh-TW" altLang="en-US" sz="3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門徒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，奉父、子、聖靈的名給他們施洗。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20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凡我所吩咐你們的，都</a:t>
            </a:r>
            <a:r>
              <a:rPr lang="zh-TW" altLang="en-US" sz="3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教訓他們遵守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，我就常與你們同在，直</a:t>
            </a:r>
            <a:r>
              <a:rPr lang="zh-TW" altLang="en-US" sz="36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到世界的末了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。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altLang="zh-TW" sz="12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3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</a:rPr>
              <a:t>更深：作門徒。教訓他們遵守</a:t>
            </a:r>
            <a:endParaRPr lang="en-US" sz="36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更廣：萬民、到世界的末了。</a:t>
            </a:r>
            <a:endParaRPr lang="en-US" sz="3600" b="1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400" b="1" dirty="0">
                <a:latin typeface="DFKai-SB" pitchFamily="65" charset="-120"/>
                <a:ea typeface="DFKai-SB" pitchFamily="65" charset="-120"/>
              </a:rPr>
              <a:t>更廣更深是一個螺旋式的成長。</a:t>
            </a:r>
            <a:endParaRPr lang="en-US" sz="44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4400" b="1" dirty="0">
                <a:latin typeface="DFKai-SB" pitchFamily="65" charset="-120"/>
                <a:ea typeface="DFKai-SB" pitchFamily="65" charset="-120"/>
              </a:rPr>
              <a:t>更廣</a:t>
            </a:r>
            <a:endParaRPr lang="en-US" altLang="zh-TW" sz="44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altLang="zh-TW" sz="1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對外廣傳福音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3200" b="1" dirty="0">
                <a:latin typeface="DFKai-SB" pitchFamily="65" charset="-120"/>
                <a:ea typeface="DFKai-SB" pitchFamily="65" charset="-120"/>
              </a:rPr>
              <a:t>28:10-20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路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19:10;</a:t>
            </a:r>
            <a:endParaRPr lang="en-US" altLang="zh-TW" sz="32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				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約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10:16</a:t>
            </a:r>
            <a:r>
              <a:rPr lang="en-US" sz="3600" b="1" dirty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徒</a:t>
            </a:r>
            <a:r>
              <a:rPr lang="en-US" altLang="zh-TW" sz="3200" b="1" dirty="0">
                <a:latin typeface="DFKai-SB" pitchFamily="65" charset="-120"/>
                <a:ea typeface="DFKai-SB" pitchFamily="65" charset="-120"/>
              </a:rPr>
              <a:t>1:8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3:23-24</a:t>
            </a:r>
          </a:p>
          <a:p>
            <a:pPr>
              <a:buNone/>
            </a:pPr>
            <a:endParaRPr lang="en-US" altLang="zh-TW" sz="2000" dirty="0"/>
          </a:p>
          <a:p>
            <a:pPr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對內準備傳承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交棒與接棒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–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提後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1:2</a:t>
            </a:r>
          </a:p>
          <a:p>
            <a:pPr algn="ctr"/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不要ㄧ枝獨秀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 algn="ctr"/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不要非我莫屬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 algn="ctr"/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不要唯我獨尊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sz="3600" b="1" dirty="0"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第一間教會</a:t>
            </a:r>
            <a:endParaRPr lang="en-US" sz="3600" dirty="0">
              <a:latin typeface="DFKai-SB" pitchFamily="65" charset="-120"/>
              <a:ea typeface="DFKai-SB" pitchFamily="65" charset="-120"/>
            </a:endParaRPr>
          </a:p>
          <a:p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徒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2:42-47(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和合本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): 42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都恆心遵守使徒的教訓，彼此交接，擘餅，祈禱。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43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眾人都懼怕；使徒又行了許多奇事神蹟。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44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信的人都在一處，凡物公用；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45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並且賣了田產，家業，照各人所需用的分給各人。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46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他們天天同心合意恆切的在殿裡，且在家中擘餅，存著歡喜、誠實的心用飯， </a:t>
            </a:r>
            <a:r>
              <a:rPr lang="en-US" altLang="zh-TW" sz="3600" b="1" dirty="0">
                <a:latin typeface="DFKai-SB" pitchFamily="65" charset="-120"/>
                <a:ea typeface="DFKai-SB" pitchFamily="65" charset="-120"/>
              </a:rPr>
              <a:t>47 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讚美神，得眾民的喜愛。主將得救的人天天加給他們。</a:t>
            </a:r>
            <a:endParaRPr lang="en-US" sz="36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教會的事工</a:t>
            </a:r>
            <a:endParaRPr lang="en-US" altLang="zh-TW" sz="3600" b="1" dirty="0">
              <a:latin typeface="DFKai-SB" pitchFamily="65" charset="-120"/>
              <a:ea typeface="DFKai-SB" pitchFamily="65" charset="-120"/>
            </a:endParaRPr>
          </a:p>
          <a:p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r>
              <a:rPr lang="en-US" sz="3200" b="1" dirty="0">
                <a:latin typeface="DFKai-SB" pitchFamily="65" charset="-120"/>
                <a:ea typeface="DFKai-SB" pitchFamily="65" charset="-120"/>
              </a:rPr>
              <a:t>W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W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orship/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敬拜</a:t>
            </a:r>
            <a:r>
              <a:rPr lang="zh-CN" alt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主耶穌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）</a:t>
            </a:r>
            <a:r>
              <a:rPr lang="en-US" altLang="zh-CN" sz="3200" b="1" dirty="0"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sz="3200" b="1" dirty="0">
                <a:latin typeface="DFKai-SB" pitchFamily="65" charset="-120"/>
                <a:ea typeface="DFKai-SB" pitchFamily="65" charset="-120"/>
              </a:rPr>
              <a:t>釋經講道</a:t>
            </a:r>
            <a:endParaRPr lang="en-US" sz="3200" b="1" dirty="0">
              <a:latin typeface="DFKai-SB" pitchFamily="65" charset="-120"/>
              <a:ea typeface="DFKai-SB" pitchFamily="65" charset="-120"/>
            </a:endParaRPr>
          </a:p>
          <a:p>
            <a:r>
              <a:rPr lang="en-US" sz="3200" b="1" dirty="0">
                <a:latin typeface="DFKai-SB" pitchFamily="65" charset="-120"/>
                <a:ea typeface="DFKai-SB" pitchFamily="65" charset="-120"/>
              </a:rPr>
              <a:t>I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nstruction/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教導</a:t>
            </a:r>
            <a:r>
              <a:rPr lang="zh-CN" alt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主耶穌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）</a:t>
            </a:r>
            <a:r>
              <a:rPr lang="en-US" altLang="zh-CN" sz="3200" b="1" dirty="0"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sz="3200" b="1" dirty="0">
                <a:latin typeface="DFKai-SB" pitchFamily="65" charset="-120"/>
                <a:ea typeface="DFKai-SB" pitchFamily="65" charset="-120"/>
              </a:rPr>
              <a:t>培訓新老師</a:t>
            </a:r>
            <a:endParaRPr lang="en-US" sz="3200" b="1" dirty="0">
              <a:latin typeface="DFKai-SB" pitchFamily="65" charset="-120"/>
              <a:ea typeface="DFKai-SB" pitchFamily="65" charset="-120"/>
            </a:endParaRPr>
          </a:p>
          <a:p>
            <a:r>
              <a:rPr lang="en-US" sz="3200" b="1" dirty="0">
                <a:latin typeface="DFKai-SB" pitchFamily="65" charset="-120"/>
                <a:ea typeface="DFKai-SB" pitchFamily="65" charset="-120"/>
              </a:rPr>
              <a:t>F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F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ellowship/</a:t>
            </a:r>
            <a:r>
              <a:rPr lang="zh-CN" alt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以基督的心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生活在一起）</a:t>
            </a:r>
            <a:endParaRPr lang="en-US" sz="3200" b="1" dirty="0">
              <a:latin typeface="DFKai-SB" pitchFamily="65" charset="-120"/>
              <a:ea typeface="DFKai-SB" pitchFamily="65" charset="-120"/>
            </a:endParaRPr>
          </a:p>
          <a:p>
            <a:r>
              <a:rPr lang="en-US" sz="3200" b="1" dirty="0">
                <a:latin typeface="DFKai-SB" pitchFamily="65" charset="-120"/>
                <a:ea typeface="DFKai-SB" pitchFamily="65" charset="-120"/>
              </a:rPr>
              <a:t>E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E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vangelism/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傳講</a:t>
            </a:r>
            <a:r>
              <a:rPr lang="zh-CN" alt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主耶穌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）</a:t>
            </a:r>
            <a:endParaRPr lang="en-US" sz="3200" b="1" dirty="0">
              <a:latin typeface="DFKai-SB" pitchFamily="65" charset="-120"/>
              <a:ea typeface="DFKai-SB" pitchFamily="65" charset="-120"/>
            </a:endParaRPr>
          </a:p>
          <a:p>
            <a:r>
              <a:rPr lang="en-US" sz="3200" b="1" dirty="0">
                <a:latin typeface="DFKai-SB" pitchFamily="65" charset="-120"/>
                <a:ea typeface="DFKai-SB" pitchFamily="65" charset="-120"/>
              </a:rPr>
              <a:t>S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</a:t>
            </a:r>
            <a:r>
              <a:rPr lang="en-US" sz="3200" b="1" dirty="0">
                <a:latin typeface="DFKai-SB" pitchFamily="65" charset="-120"/>
                <a:ea typeface="DFKai-SB" pitchFamily="65" charset="-120"/>
              </a:rPr>
              <a:t>ervices/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服事</a:t>
            </a:r>
            <a:r>
              <a:rPr lang="zh-CN" altLang="en-US" sz="32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主耶穌</a:t>
            </a:r>
            <a:r>
              <a:rPr lang="zh-CN" altLang="en-US" sz="3200" b="1" dirty="0">
                <a:latin typeface="DFKai-SB" pitchFamily="65" charset="-120"/>
                <a:ea typeface="DFKai-SB" pitchFamily="65" charset="-120"/>
              </a:rPr>
              <a:t>）</a:t>
            </a:r>
            <a:endParaRPr lang="en-US" sz="32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sz="3600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zh-TW" altLang="en-US" sz="4400" b="1" dirty="0">
                <a:latin typeface="DFKai-SB" pitchFamily="65" charset="-120"/>
                <a:ea typeface="DFKai-SB" pitchFamily="65" charset="-120"/>
              </a:rPr>
              <a:t>結論</a:t>
            </a:r>
            <a:endParaRPr lang="en-US" altLang="zh-TW" sz="44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更深：成為門徒。遵守教訓</a:t>
            </a:r>
            <a:endParaRPr lang="en-US" sz="40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更廣：廣傳福音。準備傳承</a:t>
            </a:r>
            <a:endParaRPr lang="en-US" sz="40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altLang="zh-TW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zh-TW" altLang="en-US" sz="4400" b="1" dirty="0">
                <a:latin typeface="DFKai-SB" pitchFamily="65" charset="-120"/>
                <a:ea typeface="DFKai-SB" pitchFamily="65" charset="-120"/>
              </a:rPr>
              <a:t>更廣更深是一個螺旋式的成長。</a:t>
            </a:r>
            <a:endParaRPr lang="en-US" sz="4400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en-US" altLang="zh-TW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zh-TW" altLang="en-US" sz="4400" b="1" dirty="0">
                <a:latin typeface="DFKai-SB" pitchFamily="65" charset="-120"/>
                <a:ea typeface="DFKai-SB" pitchFamily="65" charset="-120"/>
                <a:cs typeface="Arial" pitchFamily="34" charset="0"/>
              </a:rPr>
              <a:t>讓 </a:t>
            </a:r>
            <a:r>
              <a:rPr lang="en-US" altLang="zh-TW" sz="4400" b="1" dirty="0">
                <a:latin typeface="Arial" pitchFamily="34" charset="0"/>
                <a:ea typeface="DFKai-SB" pitchFamily="65" charset="-120"/>
                <a:cs typeface="Arial" pitchFamily="34" charset="0"/>
              </a:rPr>
              <a:t>WIFES</a:t>
            </a:r>
            <a:r>
              <a:rPr lang="zh-TW" altLang="en-US" sz="4400" b="1" dirty="0">
                <a:latin typeface="DFKai-SB" pitchFamily="65" charset="-120"/>
                <a:ea typeface="DFKai-SB" pitchFamily="65" charset="-120"/>
                <a:cs typeface="Arial" pitchFamily="34" charset="0"/>
              </a:rPr>
              <a:t>達到</a:t>
            </a:r>
            <a:r>
              <a:rPr lang="zh-TW" altLang="en-US" sz="4400" b="1" dirty="0">
                <a:latin typeface="DFKai-SB" pitchFamily="65" charset="-120"/>
                <a:ea typeface="DFKai-SB" pitchFamily="65" charset="-120"/>
              </a:rPr>
              <a:t>更廣更深途徑</a:t>
            </a:r>
            <a:endParaRPr lang="en-US" sz="4400" b="1" dirty="0"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64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1">
      <a:dk1>
        <a:sysClr val="windowText" lastClr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72818</TotalTime>
  <Words>705</Words>
  <Application>Microsoft Office PowerPoint</Application>
  <PresentationFormat>On-screen Show (4:3)</PresentationFormat>
  <Paragraphs>77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DFKai-SB</vt:lpstr>
      <vt:lpstr>Arial</vt:lpstr>
      <vt:lpstr>Calibri</vt:lpstr>
      <vt:lpstr>Verdana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成人教育-門徒訓練</dc:title>
  <dc:creator>Lider</dc:creator>
  <cp:lastModifiedBy>CL-Grp2</cp:lastModifiedBy>
  <cp:revision>1753</cp:revision>
  <cp:lastPrinted>2017-04-16T16:22:56Z</cp:lastPrinted>
  <dcterms:created xsi:type="dcterms:W3CDTF">2012-05-26T20:48:58Z</dcterms:created>
  <dcterms:modified xsi:type="dcterms:W3CDTF">2024-04-24T16:19:18Z</dcterms:modified>
</cp:coreProperties>
</file>