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32"/>
  </p:notesMasterIdLst>
  <p:sldIdLst>
    <p:sldId id="835" r:id="rId2"/>
    <p:sldId id="1588" r:id="rId3"/>
    <p:sldId id="1589" r:id="rId4"/>
    <p:sldId id="1590" r:id="rId5"/>
    <p:sldId id="1591" r:id="rId6"/>
    <p:sldId id="1592" r:id="rId7"/>
    <p:sldId id="1594" r:id="rId8"/>
    <p:sldId id="1602" r:id="rId9"/>
    <p:sldId id="1640" r:id="rId10"/>
    <p:sldId id="1643" r:id="rId11"/>
    <p:sldId id="1644" r:id="rId12"/>
    <p:sldId id="1613" r:id="rId13"/>
    <p:sldId id="1607" r:id="rId14"/>
    <p:sldId id="1623" r:id="rId15"/>
    <p:sldId id="1651" r:id="rId16"/>
    <p:sldId id="1654" r:id="rId17"/>
    <p:sldId id="1645" r:id="rId18"/>
    <p:sldId id="1627" r:id="rId19"/>
    <p:sldId id="1628" r:id="rId20"/>
    <p:sldId id="1648" r:id="rId21"/>
    <p:sldId id="1646" r:id="rId22"/>
    <p:sldId id="1647" r:id="rId23"/>
    <p:sldId id="1655" r:id="rId24"/>
    <p:sldId id="1649" r:id="rId25"/>
    <p:sldId id="1652" r:id="rId26"/>
    <p:sldId id="1629" r:id="rId27"/>
    <p:sldId id="1650" r:id="rId28"/>
    <p:sldId id="1653" r:id="rId29"/>
    <p:sldId id="1656" r:id="rId30"/>
    <p:sldId id="163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70837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47207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76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496044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0211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123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59259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513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230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341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3205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33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8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哥林多前书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3:1-17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弟兄们，我从前对你们说话，不能把你们当作属灵的，只得把你们当作属肉体，在基督里为婴孩的。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我是用奶喂你们，没有用饭喂你们。那时你们不能吃，就是如今还是不能。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3:3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你们仍是属肉体的，因为在你们中间有嫉妒、纷争，这岂不是属乎肉体、照着世人的样子行吗？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3:4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有说：「我是属保罗的」；有说：「我是属亚波罗的。」这岂不是你们和世人一样吗？</a:t>
            </a:r>
          </a:p>
        </p:txBody>
      </p:sp>
    </p:spTree>
    <p:extLst>
      <p:ext uri="{BB962C8B-B14F-4D97-AF65-F5344CB8AC3E}">
        <p14:creationId xmlns:p14="http://schemas.microsoft.com/office/powerpoint/2010/main" val="305695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亚波罗算甚么？保罗算甚么？无非是执事，照主所赐给他们各人的，引导你们相信。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我栽种了，亚波罗浇灌了，惟有上帝叫他生长。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可见栽种的，算不得甚么，浇灌的，也算不得甚么；只在那叫他生长的上帝。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栽种的和浇灌的，都是一样，但将来各人要照自己的工夫得自己的赏赐。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67147"/>
            <a:ext cx="11857703" cy="655811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因为我们是与上帝同工的；你们是上帝所耕种的田地，所建造的房屋。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我照上帝所给我的恩，好像一个聪明的工头，立好了根基，有别人在上面建造；只是各人要谨慎怎样在上面建造。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因为那已经立好的根基就是耶稣基督，此外没有人能立别的根基。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若有人用金、银、宝石、草木、禾秸在这根基上建造，</a:t>
            </a:r>
          </a:p>
        </p:txBody>
      </p:sp>
    </p:spTree>
    <p:extLst>
      <p:ext uri="{BB962C8B-B14F-4D97-AF65-F5344CB8AC3E}">
        <p14:creationId xmlns:p14="http://schemas.microsoft.com/office/powerpoint/2010/main" val="289144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各人的工程必然显露，因为那日子要将它表明出来，有火发现；这火要试验各人的工程怎样。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人在那根基上所建造的工程若存得住，他就要得赏赐。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人的工程若被烧了，他就要受亏损，自己却要得救；虽然得救，乃像从火里经过的一样。</a:t>
            </a:r>
          </a:p>
        </p:txBody>
      </p:sp>
    </p:spTree>
    <p:extLst>
      <p:ext uri="{BB962C8B-B14F-4D97-AF65-F5344CB8AC3E}">
        <p14:creationId xmlns:p14="http://schemas.microsoft.com/office/powerpoint/2010/main" val="696458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岂不知你们是上帝的殿，上帝的灵住在你们里头吗？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若有人毁坏上帝的殿，上帝必要毁坏那人；因为上帝的殿是圣的，这殿就是你们。</a:t>
            </a:r>
          </a:p>
        </p:txBody>
      </p:sp>
    </p:spTree>
    <p:extLst>
      <p:ext uri="{BB962C8B-B14F-4D97-AF65-F5344CB8AC3E}">
        <p14:creationId xmlns:p14="http://schemas.microsoft.com/office/powerpoint/2010/main" val="1389548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zh-CN" altLang="en-US" sz="54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证 道</a:t>
            </a: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zh-CN" altLang="en-US" sz="54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谨慎教会的建造</a:t>
            </a: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本月的分主题：教会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436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奉上帝旨意，蒙召作耶稣基督使徒的保罗，同兄弟所提尼，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写信给在哥林多上帝的教会，就是在基督耶稣里成圣、蒙召作圣徒的，以及所有在各处求告我主耶稣基督之名的人。基督是他们的主，也是我们的主。</a:t>
            </a:r>
          </a:p>
        </p:txBody>
      </p:sp>
    </p:spTree>
    <p:extLst>
      <p:ext uri="{BB962C8B-B14F-4D97-AF65-F5344CB8AC3E}">
        <p14:creationId xmlns:p14="http://schemas.microsoft.com/office/powerpoint/2010/main" val="4282795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A722ED4-6D5D-C2E2-7BD4-A027028E7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062" y="871537"/>
            <a:ext cx="8143875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75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EE5911F-5002-6D28-1759-3110FF095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10" y="0"/>
            <a:ext cx="9174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731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一、基督徒的自我与彼此建造。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939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亚波罗算甚么？保罗算甚么？无非是执事，照主所赐给他们各人的，引导你们相信。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我栽种了，亚波罗浇灌了，惟有上帝叫他生长。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可见栽种的，算不得甚么，浇灌的，也算不得甚么；只在那叫他生长的上帝。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栽种的和浇灌的，都是一样，但将来各人要照自己的工夫得自己的赏赐。</a:t>
            </a:r>
          </a:p>
        </p:txBody>
      </p:sp>
    </p:spTree>
    <p:extLst>
      <p:ext uri="{BB962C8B-B14F-4D97-AF65-F5344CB8AC3E}">
        <p14:creationId xmlns:p14="http://schemas.microsoft.com/office/powerpoint/2010/main" val="3388140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希伯来书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所以，我们应当离开基督道理的开端，竭力进到完全的地步，不必再立根基，就如那懊悔死行、信靠上帝、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各样洗礼、按手之礼、死人复活，以及永远审判各等教训。</a:t>
            </a:r>
          </a:p>
        </p:txBody>
      </p:sp>
    </p:spTree>
    <p:extLst>
      <p:ext uri="{BB962C8B-B14F-4D97-AF65-F5344CB8AC3E}">
        <p14:creationId xmlns:p14="http://schemas.microsoft.com/office/powerpoint/2010/main" val="3127148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亚波罗算甚么？保罗算甚么？无非是执事，照主所赐给他们各人的，引导你们相信。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我栽种了，亚波罗浇灌了，惟有上帝叫他生长。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可见栽种的，算不得甚么，浇灌的，也算不得甚么；只在那叫他生长的上帝。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栽种的和浇灌的，都是一样，但将来各人要照自己的工夫得自己的赏赐。</a:t>
            </a:r>
          </a:p>
        </p:txBody>
      </p:sp>
    </p:spTree>
    <p:extLst>
      <p:ext uri="{BB962C8B-B14F-4D97-AF65-F5344CB8AC3E}">
        <p14:creationId xmlns:p14="http://schemas.microsoft.com/office/powerpoint/2010/main" val="3174660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回应问题：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我在教会中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的自我建造与彼此建造做得如何？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147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一、基督徒的自我与彼此建造。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二、基督徒要谨慎在教会的建造。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6499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我照上帝所给我的恩，好像一个聪明的工头，立好了根基，有别人在上面建造；只是各人要谨慎怎样在上面建造。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因为那已经立好的根基就是耶稣基督，此外没有人能立别的根基。</a:t>
            </a:r>
          </a:p>
        </p:txBody>
      </p:sp>
    </p:spTree>
    <p:extLst>
      <p:ext uri="{BB962C8B-B14F-4D97-AF65-F5344CB8AC3E}">
        <p14:creationId xmlns:p14="http://schemas.microsoft.com/office/powerpoint/2010/main" val="851668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67147"/>
            <a:ext cx="11857703" cy="655811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若有人用金、银、宝石、草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木、禾秸在这根基上建造，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各人的工程必然显露，因为那日子要将它表明出来，有火发现；这火要试验各人的工程怎样。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人在那根基上所建造的工程若存得住，他就要得赏赐。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人的工程若被烧了，他就要受亏损，自己却要得救；虽然得救，乃像从火里经过的一样。</a:t>
            </a:r>
          </a:p>
        </p:txBody>
      </p:sp>
    </p:spTree>
    <p:extLst>
      <p:ext uri="{BB962C8B-B14F-4D97-AF65-F5344CB8AC3E}">
        <p14:creationId xmlns:p14="http://schemas.microsoft.com/office/powerpoint/2010/main" val="4248678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加拉太书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圣灵所结的果子，就是仁爱、喜乐、和平、忍耐、恩慈、良善、信实、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温柔、节制。这样的事没有律法禁止。</a:t>
            </a:r>
          </a:p>
        </p:txBody>
      </p:sp>
    </p:spTree>
    <p:extLst>
      <p:ext uri="{BB962C8B-B14F-4D97-AF65-F5344CB8AC3E}">
        <p14:creationId xmlns:p14="http://schemas.microsoft.com/office/powerpoint/2010/main" val="3673472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加拉太书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情欲的事都是显而易见的，就如奸淫、污秽、邪荡、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拜偶像、邪术、仇恨、争竞、忌恨、恼怒、结党、纷争、异端、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嫉妒、醉酒、荒宴等类。我从前告诉你们，现在又告诉你们，行这样事的人必不能承受上帝的国。</a:t>
            </a:r>
          </a:p>
        </p:txBody>
      </p:sp>
    </p:spTree>
    <p:extLst>
      <p:ext uri="{BB962C8B-B14F-4D97-AF65-F5344CB8AC3E}">
        <p14:creationId xmlns:p14="http://schemas.microsoft.com/office/powerpoint/2010/main" val="669502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67147"/>
            <a:ext cx="11857703" cy="655811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若有人用金、银、宝石、草木、禾秸在这根基上建造，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各人的工程必然显露，因为那日子要将它表明出来，有火发现；这火要试验各人的工程怎样。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人在那根基上所建造的工程若存得住，他就要得赏赐。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人的工程若被烧了，他就要受亏损，自己却要得救；虽然得救，乃像从火里经过的一样。</a:t>
            </a:r>
          </a:p>
        </p:txBody>
      </p:sp>
    </p:spTree>
    <p:extLst>
      <p:ext uri="{BB962C8B-B14F-4D97-AF65-F5344CB8AC3E}">
        <p14:creationId xmlns:p14="http://schemas.microsoft.com/office/powerpoint/2010/main" val="1233654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回应问题：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一、我在教会中的自我建造与彼此建造做得如何？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defTabSz="914400"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我在教会中的建造有保持持续的谨慎吗？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235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一、基督徒的自我与彼此建造。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二、基督徒要谨慎在教会的建造。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三、基督徒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内交通的建造。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098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弟兄们，我从前对你们说话，不能把你们当作属灵的，只得把你们当作属肉体，在基督里为婴孩的。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我是用奶喂你们，没有用饭喂你们。那时你们不能吃，就是如今还是不能。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你们仍是属肉体的，因为在你们中间有嫉妒、纷争，这岂不是属乎肉体、照着世人的样子行吗？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有说：「我是属保罗的」；有说：「我是属亚波罗的。」这岂不是你们和世人一样吗？</a:t>
            </a:r>
          </a:p>
        </p:txBody>
      </p:sp>
    </p:spTree>
    <p:extLst>
      <p:ext uri="{BB962C8B-B14F-4D97-AF65-F5344CB8AC3E}">
        <p14:creationId xmlns:p14="http://schemas.microsoft.com/office/powerpoint/2010/main" val="7094001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以弗所书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惟用爱心说诚实话，凡事长进，连于元首基督，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全身都靠他联络得合式，百节各按各职，照着各体的功用彼此相助，便叫身体渐渐增长，在爱中建立自己。</a:t>
            </a:r>
          </a:p>
        </p:txBody>
      </p:sp>
    </p:spTree>
    <p:extLst>
      <p:ext uri="{BB962C8B-B14F-4D97-AF65-F5344CB8AC3E}">
        <p14:creationId xmlns:p14="http://schemas.microsoft.com/office/powerpoint/2010/main" val="2903250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在爱心说诚实话的原则基础上：对事与对人。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对事：要公开、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要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透明。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对人：先私下、要坦诚。</a:t>
            </a:r>
          </a:p>
        </p:txBody>
      </p:sp>
    </p:spTree>
    <p:extLst>
      <p:ext uri="{BB962C8B-B14F-4D97-AF65-F5344CB8AC3E}">
        <p14:creationId xmlns:p14="http://schemas.microsoft.com/office/powerpoint/2010/main" val="1333135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7" y="1"/>
            <a:ext cx="12034378" cy="685792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在北美华人教会的同工之间，有两种心态，一是对人不对事，一是对事不对人。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中国人的心态，在处理事务事多是对人不对事。喜欢看面子，讲地位，敢怒不敢言，结果很容易搞坏关系。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西方人处理事务多着重对事不对人。同工，同事可以争得面红耳赤，互不相让，而一旦事情得到一个肯定的结论，大家就向着同一目标进行，散会之后，仍然是好朋友。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	   ---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刘传章牧师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60192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回应问题：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一、我在教会中的自我建造与彼此建造做得如何？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二、我在教会中的建造有保持持续的谨慎吗？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三、我在教会肢体的沟通中做得如何？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9954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岂不知你们是上帝的殿，上帝的灵住在你们里头吗？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若有人毁坏上帝的殿，上帝必要毁坏那人；因为上帝的殿是圣的，这殿就是你们。</a:t>
            </a:r>
          </a:p>
        </p:txBody>
      </p:sp>
    </p:spTree>
    <p:extLst>
      <p:ext uri="{BB962C8B-B14F-4D97-AF65-F5344CB8AC3E}">
        <p14:creationId xmlns:p14="http://schemas.microsoft.com/office/powerpoint/2010/main" val="1864136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64317</TotalTime>
  <Words>1985</Words>
  <Application>Microsoft Office PowerPoint</Application>
  <PresentationFormat>Widescreen</PresentationFormat>
  <Paragraphs>92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179</cp:revision>
  <dcterms:created xsi:type="dcterms:W3CDTF">2010-03-20T17:46:04Z</dcterms:created>
  <dcterms:modified xsi:type="dcterms:W3CDTF">2024-04-05T23:43:24Z</dcterms:modified>
</cp:coreProperties>
</file>