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  <p:sldMasterId id="2147483762" r:id="rId2"/>
  </p:sldMasterIdLst>
  <p:notesMasterIdLst>
    <p:notesMasterId r:id="rId34"/>
  </p:notesMasterIdLst>
  <p:sldIdLst>
    <p:sldId id="835" r:id="rId3"/>
    <p:sldId id="1588" r:id="rId4"/>
    <p:sldId id="1589" r:id="rId5"/>
    <p:sldId id="1590" r:id="rId6"/>
    <p:sldId id="1591" r:id="rId7"/>
    <p:sldId id="1592" r:id="rId8"/>
    <p:sldId id="1593" r:id="rId9"/>
    <p:sldId id="1622" r:id="rId10"/>
    <p:sldId id="1594" r:id="rId11"/>
    <p:sldId id="1602" r:id="rId12"/>
    <p:sldId id="1640" r:id="rId13"/>
    <p:sldId id="1613" r:id="rId14"/>
    <p:sldId id="1607" r:id="rId15"/>
    <p:sldId id="1623" r:id="rId16"/>
    <p:sldId id="1639" r:id="rId17"/>
    <p:sldId id="1627" r:id="rId18"/>
    <p:sldId id="1628" r:id="rId19"/>
    <p:sldId id="1634" r:id="rId20"/>
    <p:sldId id="1629" r:id="rId21"/>
    <p:sldId id="1635" r:id="rId22"/>
    <p:sldId id="1625" r:id="rId23"/>
    <p:sldId id="1641" r:id="rId24"/>
    <p:sldId id="1606" r:id="rId25"/>
    <p:sldId id="1636" r:id="rId26"/>
    <p:sldId id="1605" r:id="rId27"/>
    <p:sldId id="1631" r:id="rId28"/>
    <p:sldId id="1002" r:id="rId29"/>
    <p:sldId id="1642" r:id="rId30"/>
    <p:sldId id="1637" r:id="rId31"/>
    <p:sldId id="1632" r:id="rId32"/>
    <p:sldId id="163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9" autoAdjust="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571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3/17/2024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70837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7207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76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9604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021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123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9259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13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30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41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3205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34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6" y="1122363"/>
            <a:ext cx="10364411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6" y="3602038"/>
            <a:ext cx="1036441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37715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61770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272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847551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69" y="2088320"/>
            <a:ext cx="4800435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833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9934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275832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5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6522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9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0" y="758881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8859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297189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154342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3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73660" y="64174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5007677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2126944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8042830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88321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9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7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834124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6" y="3989147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092235"/>
            <a:ext cx="2940051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6" y="4565409"/>
            <a:ext cx="329895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092235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565408"/>
            <a:ext cx="330033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7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724253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59502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1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1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4313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62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8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3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63020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歌罗西书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3:1-25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所以，你们若真与基督一同复活，就当求在上面的事；那里有基督坐在上帝的右边。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你们要思念上面的事，不要思念地上的事。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3:3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因为你们已经死了，你们的生命与基督一同藏在上帝里面。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3:4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基督是我们的生命，他显现的时候，你们也要与他一同显现在荣耀里。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所以，要治死你们在地上的肢体，就如淫乱、污秽、邪情、恶欲，和贪婪（贪婪就与拜偶像一样）。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因这些事，上帝的忿怒必临到那悖逆之子。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当你们在这些事中活着的时候，也曾这样行过。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但现在你们要弃绝这一切的事，以及恼恨、忿怒、恶毒、毁谤，并口中污秽的言语。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67147"/>
            <a:ext cx="11857703" cy="655811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不要彼此说谎；因你们已经脱去旧人和旧人的行为，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穿上了新人。这新人在知识上渐渐更新，正如造他主的形像。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在此并不分希腊人、犹太人，受割礼的、未受割礼的，化外人、西古提人，为奴的、自主的，惟有基督是包括一切，又住在各人之内。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所以，你们既是上帝的选民，圣洁蒙爱的人，就要存怜悯、恩慈、谦虚、温柔、忍耐的心。</a:t>
            </a:r>
          </a:p>
        </p:txBody>
      </p:sp>
    </p:spTree>
    <p:extLst>
      <p:ext uri="{BB962C8B-B14F-4D97-AF65-F5344CB8AC3E}">
        <p14:creationId xmlns:p14="http://schemas.microsoft.com/office/powerpoint/2010/main" val="289144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倘若这人与那人有嫌隙，总要彼此包容，彼此饶恕；主怎样饶恕了你们，你们也要怎样饶恕人。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在这一切之外，要存着爱心，爱心就是联络全德的。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又要叫基督的平安在你们心里作主；你们也为此蒙召，归为一体；且要存感谢的心。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当用各样的智慧，把基督的道理丰丰富富地存在心里，用诗章、颂词、灵歌，彼此教导，互相劝戒，心被恩感，歌颂上帝。</a:t>
            </a:r>
          </a:p>
        </p:txBody>
      </p:sp>
    </p:spTree>
    <p:extLst>
      <p:ext uri="{BB962C8B-B14F-4D97-AF65-F5344CB8AC3E}">
        <p14:creationId xmlns:p14="http://schemas.microsoft.com/office/powerpoint/2010/main" val="696458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无论做甚么，或说话或行事，都要奉主耶稣的名，藉着他感谢父上帝。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你们作妻子的，当顺服自己的丈夫，这在主里面是相宜的。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你们作丈夫的，要爱你们的妻子，不可苦待她们。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你们作儿女的，要凡事听从父母，因为这是主所喜悦的。</a:t>
            </a:r>
          </a:p>
        </p:txBody>
      </p:sp>
    </p:spTree>
    <p:extLst>
      <p:ext uri="{BB962C8B-B14F-4D97-AF65-F5344CB8AC3E}">
        <p14:creationId xmlns:p14="http://schemas.microsoft.com/office/powerpoint/2010/main" val="1389548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你们作父亲的，不要惹儿女的气，恐怕他们失了志气。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你们作仆人的，要凡事听从你们肉身的主人，不要只在眼前事奉，像是讨人喜欢的，总要存心诚实敬畏主。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无论做甚么，都要从心里做，像是给主做的，不是给人做的，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因你们知道从主那里必得着基业为赏赐；你们所事奉的乃是主基督。</a:t>
            </a:r>
          </a:p>
        </p:txBody>
      </p:sp>
    </p:spTree>
    <p:extLst>
      <p:ext uri="{BB962C8B-B14F-4D97-AF65-F5344CB8AC3E}">
        <p14:creationId xmlns:p14="http://schemas.microsoft.com/office/powerpoint/2010/main" val="388984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那行不义的必受不义的报应；主并不偏待人。</a:t>
            </a:r>
          </a:p>
        </p:txBody>
      </p:sp>
    </p:spTree>
    <p:extLst>
      <p:ext uri="{BB962C8B-B14F-4D97-AF65-F5344CB8AC3E}">
        <p14:creationId xmlns:p14="http://schemas.microsoft.com/office/powerpoint/2010/main" val="2954167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证 道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新人的事奉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前言：本月的分主题：事奉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什么是事奉？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- what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为什么要事奉？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 - why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如何才能事奉？	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 - how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要在哪里事奉？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 - where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 	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最不容易的事奉是在哪里？</a:t>
            </a:r>
          </a:p>
        </p:txBody>
      </p:sp>
    </p:spTree>
    <p:extLst>
      <p:ext uri="{BB962C8B-B14F-4D97-AF65-F5344CB8AC3E}">
        <p14:creationId xmlns:p14="http://schemas.microsoft.com/office/powerpoint/2010/main" val="2213436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所以，你们若真与基督一同复活，就当求在上面的事；那里有基督坐在上帝的右边。</a:t>
            </a:r>
          </a:p>
        </p:txBody>
      </p:sp>
    </p:spTree>
    <p:extLst>
      <p:ext uri="{BB962C8B-B14F-4D97-AF65-F5344CB8AC3E}">
        <p14:creationId xmlns:p14="http://schemas.microsoft.com/office/powerpoint/2010/main" val="4282795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一、树立新人的事奉观。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939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不要彼此说谎；因你们已经脱去旧人和旧人的行为，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穿上了新人。这新人在知识上渐渐更新，正如造他主的形像。</a:t>
            </a: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、我们要思念上面的事。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所以，你们若真与基督一同复活，就当求在上面的事；那里有基督坐在上帝的右边。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你们要思念上面的事，不要思念地上的事。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因为你们已经死了，你们的生命与基督一同藏在上帝里面。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基督是我们的生命，他显现的时候，你们也要与他一同显现在荣耀里。</a:t>
            </a:r>
          </a:p>
        </p:txBody>
      </p:sp>
    </p:spTree>
    <p:extLst>
      <p:ext uri="{BB962C8B-B14F-4D97-AF65-F5344CB8AC3E}">
        <p14:creationId xmlns:p14="http://schemas.microsoft.com/office/powerpoint/2010/main" val="3127148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A6E67AB-678E-6B6F-B67D-6FF341A30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463" y="472991"/>
            <a:ext cx="4099034" cy="585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52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、我们要脱去旧人穿上新人。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所以，要治死你们在地上的肢体，就如淫乱、污秽、邪情、恶欲，和贪婪（贪婪就与拜偶像一样）。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因这些事，上帝的忿怒必临到那悖逆之子。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当你们在这些事中活着的时候，也曾这样行过。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但现在你们要弃绝这一切的事，以及恼恨、忿怒、恶毒、毁谤，并口中污秽的言语。</a:t>
            </a:r>
          </a:p>
        </p:txBody>
      </p:sp>
    </p:spTree>
    <p:extLst>
      <p:ext uri="{BB962C8B-B14F-4D97-AF65-F5344CB8AC3E}">
        <p14:creationId xmlns:p14="http://schemas.microsoft.com/office/powerpoint/2010/main" val="851668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67147"/>
            <a:ext cx="11857703" cy="655811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不要彼此说谎；因你们已经脱去旧人和旧人的行为，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穿上了新人。这新人在知识上渐渐更新，正如造他主的形像。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在此并不分希腊人、犹太人，受割礼的、未受割礼的，化外人、西古提人，为奴的、自主的，惟有基督是包括一切，又住在各人之内。</a:t>
            </a:r>
          </a:p>
        </p:txBody>
      </p:sp>
    </p:spTree>
    <p:extLst>
      <p:ext uri="{BB962C8B-B14F-4D97-AF65-F5344CB8AC3E}">
        <p14:creationId xmlns:p14="http://schemas.microsoft.com/office/powerpoint/2010/main" val="4248678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一、树立新人的事奉观。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二、培养新人的事奉心。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468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、新人的爱心。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所以，你们既是上帝的选民，圣洁蒙爱的人，就要存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怜悯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恩慈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谦虚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温柔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忍耐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倘若这人与那人有嫌隙，总要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彼此包容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彼此饶恕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；主怎样饶恕了你们，你们也要怎样饶恕人。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1E9EF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在这一切之外，要存着爱心，爱心就是联络全德的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03250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1"/>
            <a:ext cx="12191695" cy="685792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你们若充充足足地有这几样，就必使你们在认识我们的主耶稣基督上不至于闲懒不结果子了。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人若没有这几样，就是眼瞎，只看见近处的，忘了他旧日的罪已经得了洁净。</a:t>
            </a:r>
          </a:p>
        </p:txBody>
      </p:sp>
    </p:spTree>
    <p:extLst>
      <p:ext uri="{BB962C8B-B14F-4D97-AF65-F5344CB8AC3E}">
        <p14:creationId xmlns:p14="http://schemas.microsoft.com/office/powerpoint/2010/main" val="1949743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、新人的感恩之心。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又要叫基督的平安在你们心里作主；你们也为此蒙召，归为一体；且要存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感谢的心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当用各样的智慧，把基督的道理丰丰富富地存在心里，用诗章、颂词、灵歌，彼此教导，互相劝戒，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心被恩感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，歌颂上帝。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无论做甚么，或说话或行事，都要奉主耶稣的名，藉着他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感谢父上帝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58922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lvl="0"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常常感恩带来的</a:t>
            </a: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个好处：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2"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）让我们更爱上帝；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2"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）提升对上帝的敬拜；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2"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）帮助我们管理思想；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2"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）帮助我们成为谦卑人；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2"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具有降低焦虑的神奇力量；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2"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）赶跑心中的忌妒；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2" defTabSz="9144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帮助我们找回生命的方向。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414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lvl="0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最令人困惑的是，上帝有时会赐给我们没人想要的“礼物”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如试炼与灾难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来增长我们的信心。当我们思想对上帝感恩的事时，若我们想的全是常见的与人生经历有关的感恩，我们也会变得只专注于祂所赐的“每日祝福”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如健康、一份好的工作、好的家庭。但这种心态有把上帝视为来自宇宙的自动贩卖机的危险，视上帝的工作为赐予我们心里渴望的东西。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0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---《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感恩的心能改变我们的渴望</a:t>
            </a: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978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一、树立新人的事奉观。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二、培养新人的事奉心。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三、操练新人的事奉处。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994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无论做甚么，或说话或行事，都要奉主耶稣的名，藉着他感谢父上帝。</a:t>
            </a:r>
          </a:p>
        </p:txBody>
      </p:sp>
    </p:spTree>
    <p:extLst>
      <p:ext uri="{BB962C8B-B14F-4D97-AF65-F5344CB8AC3E}">
        <p14:creationId xmlns:p14="http://schemas.microsoft.com/office/powerpoint/2010/main" val="3766661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1"/>
            <a:ext cx="12191695" cy="685792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妻子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的，当顺服自己的丈夫，这在主里面是相宜的。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丈夫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的，要爱你们的妻子，不可苦待她们。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儿女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的，要凡事听从父母，因为这是主所喜悦的。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父亲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的，不要惹儿女的气，恐怕他们失了志气。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00FF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仆人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的，要凡事听从你们肉身的主人，不要只在眼前事奉，像是讨人喜欢的，总要存心诚实敬畏主。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你们作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00FF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的，要公公平平地待仆人，因为知道你们也有一位主在天上。</a:t>
            </a:r>
          </a:p>
        </p:txBody>
      </p:sp>
    </p:spTree>
    <p:extLst>
      <p:ext uri="{BB962C8B-B14F-4D97-AF65-F5344CB8AC3E}">
        <p14:creationId xmlns:p14="http://schemas.microsoft.com/office/powerpoint/2010/main" val="2655731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D8C11-66C4-B82D-CB2E-557236781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703" y="1407224"/>
            <a:ext cx="4850296" cy="1326321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1-</a:t>
            </a:r>
            <a:r>
              <a:rPr lang="zh-CN" altLang="en-US" sz="4000" dirty="0"/>
              <a:t>家庭</a:t>
            </a:r>
            <a:endParaRPr lang="en-US" sz="4000" dirty="0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EB554B13-4D87-4348-3F2F-EDD6EBE28F03}"/>
              </a:ext>
            </a:extLst>
          </p:cNvPr>
          <p:cNvSpPr/>
          <p:nvPr/>
        </p:nvSpPr>
        <p:spPr>
          <a:xfrm>
            <a:off x="1772775" y="1086678"/>
            <a:ext cx="4850296" cy="4914346"/>
          </a:xfrm>
          <a:prstGeom prst="flowChartConnec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Rockwell" panose="02060603020205020403"/>
            </a:endParaRP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D00362CD-7FD6-8565-F3D5-D35BBA0FD25E}"/>
              </a:ext>
            </a:extLst>
          </p:cNvPr>
          <p:cNvSpPr/>
          <p:nvPr/>
        </p:nvSpPr>
        <p:spPr>
          <a:xfrm>
            <a:off x="2326962" y="1657075"/>
            <a:ext cx="3734253" cy="3743739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Rockwell" panose="02060603020205020403"/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2D75DC94-4FB2-71B8-A324-57C222253095}"/>
              </a:ext>
            </a:extLst>
          </p:cNvPr>
          <p:cNvSpPr/>
          <p:nvPr/>
        </p:nvSpPr>
        <p:spPr>
          <a:xfrm>
            <a:off x="2905540" y="2136914"/>
            <a:ext cx="2619939" cy="277495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Rockwell" panose="02060603020205020403"/>
            </a:endParaRP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40800749-0CA3-5A31-34BE-4DA1FC903602}"/>
              </a:ext>
            </a:extLst>
          </p:cNvPr>
          <p:cNvSpPr/>
          <p:nvPr/>
        </p:nvSpPr>
        <p:spPr>
          <a:xfrm>
            <a:off x="3462130" y="2733545"/>
            <a:ext cx="1540566" cy="1510465"/>
          </a:xfrm>
          <a:prstGeom prst="flowChartConnec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Rockwell" panose="02060603020205020403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81A1AB5-3BB3-880E-EEA0-C72CDDA72EEF}"/>
              </a:ext>
            </a:extLst>
          </p:cNvPr>
          <p:cNvSpPr txBox="1">
            <a:spLocks/>
          </p:cNvSpPr>
          <p:nvPr/>
        </p:nvSpPr>
        <p:spPr>
          <a:xfrm>
            <a:off x="7298636" y="3585544"/>
            <a:ext cx="3369364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prstClr val="white"/>
                </a:solidFill>
                <a:latin typeface="Bookman Old Style" panose="02050604050505020204"/>
                <a:ea typeface="宋体" panose="02010600030101010101" pitchFamily="2" charset="-122"/>
              </a:rPr>
              <a:t>3-</a:t>
            </a:r>
            <a:r>
              <a:rPr lang="zh-CN" altLang="en-US" sz="4000" dirty="0">
                <a:solidFill>
                  <a:prstClr val="white"/>
                </a:solidFill>
                <a:latin typeface="Bookman Old Style" panose="02050604050505020204"/>
                <a:ea typeface="宋体" panose="02010600030101010101" pitchFamily="2" charset="-122"/>
              </a:rPr>
              <a:t>跨地方教会</a:t>
            </a:r>
            <a:endParaRPr lang="en-US" sz="4000" dirty="0">
              <a:solidFill>
                <a:prstClr val="white"/>
              </a:solidFill>
              <a:latin typeface="Bookman Old Style" panose="0205060405050502020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3CF0D7-D7B5-9E63-7C27-D460A3918FAE}"/>
              </a:ext>
            </a:extLst>
          </p:cNvPr>
          <p:cNvSpPr txBox="1">
            <a:spLocks/>
          </p:cNvSpPr>
          <p:nvPr/>
        </p:nvSpPr>
        <p:spPr>
          <a:xfrm>
            <a:off x="6915297" y="2496384"/>
            <a:ext cx="375270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prstClr val="white"/>
                </a:solidFill>
                <a:latin typeface="Bookman Old Style" panose="02050604050505020204"/>
                <a:ea typeface="宋体" panose="02010600030101010101" pitchFamily="2" charset="-122"/>
              </a:rPr>
              <a:t>2-</a:t>
            </a:r>
            <a:r>
              <a:rPr lang="zh-CN" altLang="en-US" sz="4000" dirty="0">
                <a:solidFill>
                  <a:prstClr val="white"/>
                </a:solidFill>
                <a:latin typeface="Bookman Old Style" panose="02050604050505020204"/>
                <a:ea typeface="宋体" panose="02010600030101010101" pitchFamily="2" charset="-122"/>
              </a:rPr>
              <a:t>地方教会</a:t>
            </a:r>
            <a:endParaRPr lang="en-US" sz="4000" dirty="0">
              <a:solidFill>
                <a:prstClr val="white"/>
              </a:solidFill>
              <a:latin typeface="Bookman Old Style" panose="02050604050505020204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06FDB13-A294-6B8E-100F-C137EC486402}"/>
              </a:ext>
            </a:extLst>
          </p:cNvPr>
          <p:cNvSpPr txBox="1">
            <a:spLocks/>
          </p:cNvSpPr>
          <p:nvPr/>
        </p:nvSpPr>
        <p:spPr>
          <a:xfrm>
            <a:off x="7298636" y="4674704"/>
            <a:ext cx="3369364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prstClr val="white"/>
                </a:solidFill>
                <a:latin typeface="Bookman Old Style" panose="02050604050505020204"/>
                <a:ea typeface="宋体" panose="02010600030101010101" pitchFamily="2" charset="-122"/>
              </a:rPr>
              <a:t>4-</a:t>
            </a:r>
            <a:r>
              <a:rPr lang="zh-CN" altLang="en-US" sz="4000" dirty="0">
                <a:solidFill>
                  <a:prstClr val="white"/>
                </a:solidFill>
                <a:latin typeface="Bookman Old Style" panose="02050604050505020204"/>
                <a:ea typeface="宋体" panose="02010600030101010101" pitchFamily="2" charset="-122"/>
              </a:rPr>
              <a:t>全球性教会</a:t>
            </a:r>
            <a:endParaRPr lang="en-US" sz="4000" dirty="0">
              <a:solidFill>
                <a:prstClr val="white"/>
              </a:solidFill>
              <a:latin typeface="Bookman Old Style" panose="02050604050505020204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6674863-FA25-E2F4-E6CE-B5C688CC508A}"/>
              </a:ext>
            </a:extLst>
          </p:cNvPr>
          <p:cNvCxnSpPr>
            <a:cxnSpLocks/>
          </p:cNvCxnSpPr>
          <p:nvPr/>
        </p:nvCxnSpPr>
        <p:spPr>
          <a:xfrm flipH="1">
            <a:off x="4262228" y="2136913"/>
            <a:ext cx="3036408" cy="144863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C92608-290D-CFBB-0C99-149A4511A71F}"/>
              </a:ext>
            </a:extLst>
          </p:cNvPr>
          <p:cNvCxnSpPr>
            <a:cxnSpLocks/>
          </p:cNvCxnSpPr>
          <p:nvPr/>
        </p:nvCxnSpPr>
        <p:spPr>
          <a:xfrm flipH="1">
            <a:off x="4237873" y="3213383"/>
            <a:ext cx="3110949" cy="134859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7EBA477-5011-0F04-942D-FB85F4BCD415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262228" y="4248705"/>
            <a:ext cx="3036408" cy="92359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D091B1-0C89-CBDA-6DA5-E7EEC612FB24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4232414" y="5337864"/>
            <a:ext cx="3066223" cy="44350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0B04EA1-D93D-992A-2D29-7F82B3AC3BDE}"/>
              </a:ext>
            </a:extLst>
          </p:cNvPr>
          <p:cNvSpPr txBox="1"/>
          <p:nvPr/>
        </p:nvSpPr>
        <p:spPr>
          <a:xfrm>
            <a:off x="0" y="28907"/>
            <a:ext cx="8032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FF00"/>
                </a:solidFill>
              </a:rPr>
              <a:t>基督徒的团契观</a:t>
            </a:r>
            <a:r>
              <a:rPr lang="en-US" altLang="zh-CN" sz="4000" b="1" dirty="0">
                <a:solidFill>
                  <a:srgbClr val="FFFF00"/>
                </a:solidFill>
              </a:rPr>
              <a:t>/</a:t>
            </a:r>
            <a:r>
              <a:rPr lang="zh-CN" altLang="en-US" sz="4000" b="1" dirty="0">
                <a:solidFill>
                  <a:srgbClr val="FFFF00"/>
                </a:solidFill>
              </a:rPr>
              <a:t>教会观</a:t>
            </a:r>
            <a:r>
              <a:rPr lang="en-US" altLang="zh-CN" sz="4000" b="1" dirty="0">
                <a:solidFill>
                  <a:srgbClr val="FFFF00"/>
                </a:solidFill>
              </a:rPr>
              <a:t>/</a:t>
            </a:r>
            <a:r>
              <a:rPr lang="zh-CN" altLang="en-US" sz="4000" b="1" dirty="0">
                <a:solidFill>
                  <a:srgbClr val="FFFF00"/>
                </a:solidFill>
              </a:rPr>
              <a:t>事奉观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027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3D40C-7BF6-5A89-D120-233802E33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FE7B4-FCE5-63F9-F318-0C2F61F2233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374E8C-09CA-1F04-8C4A-9F881B899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963" y="-11949"/>
            <a:ext cx="4418387" cy="32964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CCB2DE-40E1-63B8-356F-FC0468FA1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508" y="0"/>
            <a:ext cx="4385529" cy="32964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1C74FF-395B-5B26-D70F-ED9D4C7E6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63" y="3591787"/>
            <a:ext cx="4363619" cy="32844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93CB2B-9675-3DAD-5747-8295127281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1420" y="3573516"/>
            <a:ext cx="4382936" cy="328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49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303E7C-9A6A-9E14-02D5-06DEB3A44D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b="303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75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无论做甚么，都要从心里做，像是给主做的，不是给人做的，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因你们知道从主那里必得着基业为赏赐；你们所事奉的乃是主基督。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那行不义的必受不义的报应；主并不偏待人。</a:t>
            </a:r>
          </a:p>
        </p:txBody>
      </p:sp>
    </p:spTree>
    <p:extLst>
      <p:ext uri="{BB962C8B-B14F-4D97-AF65-F5344CB8AC3E}">
        <p14:creationId xmlns:p14="http://schemas.microsoft.com/office/powerpoint/2010/main" val="18641360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lang="zh-CN" altLang="en-US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歌罗西书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3:1-25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一、树立新人的事奉观。（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3:1-11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二、培养新人的事奉心。（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3:12-17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</a:t>
            </a:r>
          </a:p>
          <a:p>
            <a:pPr lvl="0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操练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新人的事奉处。（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3:18-25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71763115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61210</TotalTime>
  <Words>2421</Words>
  <Application>Microsoft Office PowerPoint</Application>
  <PresentationFormat>Widescreen</PresentationFormat>
  <Paragraphs>105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SimSun</vt:lpstr>
      <vt:lpstr>Arial</vt:lpstr>
      <vt:lpstr>Bookman Old Style</vt:lpstr>
      <vt:lpstr>Calibri</vt:lpstr>
      <vt:lpstr>Calibri Light</vt:lpstr>
      <vt:lpstr>Rockwell</vt:lpstr>
      <vt:lpstr>Office Theme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1-家庭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170</cp:revision>
  <dcterms:created xsi:type="dcterms:W3CDTF">2010-03-20T17:46:04Z</dcterms:created>
  <dcterms:modified xsi:type="dcterms:W3CDTF">2024-03-17T23:34:59Z</dcterms:modified>
</cp:coreProperties>
</file>