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367" r:id="rId3"/>
    <p:sldId id="344" r:id="rId4"/>
    <p:sldId id="330" r:id="rId5"/>
    <p:sldId id="306" r:id="rId6"/>
    <p:sldId id="373" r:id="rId7"/>
    <p:sldId id="374" r:id="rId8"/>
    <p:sldId id="289" r:id="rId9"/>
    <p:sldId id="348" r:id="rId10"/>
    <p:sldId id="376" r:id="rId11"/>
    <p:sldId id="378" r:id="rId12"/>
    <p:sldId id="377" r:id="rId13"/>
    <p:sldId id="332" r:id="rId14"/>
    <p:sldId id="351" r:id="rId15"/>
    <p:sldId id="350" r:id="rId16"/>
    <p:sldId id="296" r:id="rId17"/>
    <p:sldId id="380" r:id="rId18"/>
    <p:sldId id="323" r:id="rId19"/>
    <p:sldId id="312" r:id="rId20"/>
    <p:sldId id="363" r:id="rId21"/>
    <p:sldId id="381" r:id="rId22"/>
    <p:sldId id="314" r:id="rId23"/>
    <p:sldId id="366" r:id="rId24"/>
    <p:sldId id="326" r:id="rId25"/>
    <p:sldId id="370" r:id="rId26"/>
    <p:sldId id="329" r:id="rId27"/>
    <p:sldId id="364" r:id="rId28"/>
    <p:sldId id="362" r:id="rId29"/>
    <p:sldId id="371" r:id="rId30"/>
    <p:sldId id="356" r:id="rId31"/>
    <p:sldId id="357" r:id="rId32"/>
    <p:sldId id="36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74F6AF-B3CD-4B04-9682-39740917E274}" v="8" dt="2024-03-06T02:01:18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5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8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5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7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9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4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0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5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6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734F9-A5C5-4949-B9E9-F0F4F1804FA6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1D35A-5CCF-44B5-A0A8-0A64DE73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6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8317-1320-72D4-0BC9-730ED33C5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974" y="1122363"/>
            <a:ext cx="9607826" cy="2306637"/>
          </a:xfrm>
        </p:spPr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智慧</a:t>
            </a:r>
            <a:r>
              <a:rPr lang="zh-TW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長進</a:t>
            </a: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的操练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23A4F-A4F5-3DEE-BDA2-AF9C47CBA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7200" b="1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530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1-12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9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引言</a:t>
            </a:r>
            <a:r>
              <a:rPr lang="en-US" altLang="zh-CN" sz="6600" b="1" dirty="0"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智慧是能做合乎道德、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真理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又是最好的决定。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1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497"/>
            <a:ext cx="12192000" cy="6771502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使愚人灵明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(insight)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、使少年人有知识和谋略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(discernment)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使智慧人听见、增长学问、使聪明人得着智谋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(guidance)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endParaRPr lang="en-US" altLang="zh-CN" sz="71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400"/>
              </a:spcBef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6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046226" cy="685799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灵明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Insight: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对人或事物获得准确而深刻的直觉理解的能力。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谋略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Discernment: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分辨对与错、最好与次优的能力。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智谋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Guidance: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在解决问题或困难时，提出建议，做出适当的选择或调整。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3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528CF-15B2-5231-A577-6732C7881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0E42-2860-CEB3-BEE1-CDA32049C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神要祝福我们活出智慧的人生。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你们要谨慎行事、不要像愚昧人、当像智慧人．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要爱惜光阴、因为现今的世代邪恶。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7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11A07-5EA0-73CC-741E-001CAA08E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3A50E-E997-9CD8-F61A-9073F7533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智慧的长进需要操练与经验。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974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智慧是从每日大小事上的操练养成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在你一切所行的事上、都要认定他、他必指引你的路（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paths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70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伊曼纽尔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康德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Immanuel Kant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“科学是有组织的知识。智慧是有组织的生命。</a:t>
            </a:r>
          </a:p>
        </p:txBody>
      </p:sp>
    </p:spTree>
    <p:extLst>
      <p:ext uri="{BB962C8B-B14F-4D97-AF65-F5344CB8AC3E}">
        <p14:creationId xmlns:p14="http://schemas.microsoft.com/office/powerpoint/2010/main" val="23602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68BC-87AA-5DCD-D5D0-964210253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297CF-0576-64E5-B71D-B0FC29CEA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16:10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人在最小的事上忠心、在大事上也忠心．在最小的事上不义、在大事上也不义。</a:t>
            </a:r>
          </a:p>
        </p:txBody>
      </p:sp>
    </p:spTree>
    <p:extLst>
      <p:ext uri="{BB962C8B-B14F-4D97-AF65-F5344CB8AC3E}">
        <p14:creationId xmlns:p14="http://schemas.microsoft.com/office/powerpoint/2010/main" val="2142580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D20F-2C9E-569A-5E87-40B8EE236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247F5-16C1-38E8-84BE-E3A841A4A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拉爾夫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沃爾多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·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愛默生（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Ralph Waldo Emerson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1803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，美國思想家、文學家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“播下一个思想，你就会收获一个行动；播下一种行为，你就会收获一种习惯；播下一种习惯，你就会收获一种性格；播下一种性格，收获一种命运。”</a:t>
            </a:r>
          </a:p>
        </p:txBody>
      </p:sp>
    </p:spTree>
    <p:extLst>
      <p:ext uri="{BB962C8B-B14F-4D97-AF65-F5344CB8AC3E}">
        <p14:creationId xmlns:p14="http://schemas.microsoft.com/office/powerpoint/2010/main" val="274062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7CD84-9EB0-1B41-22C6-E57BEA088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F8D20-8E5F-C105-0C63-614B74F36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中国成语：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勿以惡小而為之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勿以善小而不為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33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二。认识神的慈爱 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不可使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慈爱诚实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离开你．要系在你颈项上、刻在你心版上．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420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107:43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凡有智慧的、必在这些事上留心．也必思想耶和华的慈爱。</a:t>
            </a:r>
          </a:p>
        </p:txBody>
      </p:sp>
    </p:spTree>
    <p:extLst>
      <p:ext uri="{BB962C8B-B14F-4D97-AF65-F5344CB8AC3E}">
        <p14:creationId xmlns:p14="http://schemas.microsoft.com/office/powerpoint/2010/main" val="1466982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为何神信实的爱那么重要？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镇静、沉稳、情绪稳定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自信、自尊心强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不怕不被尊重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才能做正确的判断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803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认识自己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你要专心仰赖耶和华、不可倚靠自己的聪明．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不要自以为有智慧．要敬畏耶和华、远离恶事．</a:t>
            </a:r>
          </a:p>
        </p:txBody>
      </p:sp>
    </p:spTree>
    <p:extLst>
      <p:ext uri="{BB962C8B-B14F-4D97-AF65-F5344CB8AC3E}">
        <p14:creationId xmlns:p14="http://schemas.microsoft.com/office/powerpoint/2010/main" val="4014999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46DFF-C09E-7B59-42D8-EF5F17C96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FEBE6-9FBB-3057-D7AF-0E8FCAD0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苏格拉底格言：“认识你自己。”</a:t>
            </a:r>
          </a:p>
        </p:txBody>
      </p:sp>
    </p:spTree>
    <p:extLst>
      <p:ext uri="{BB962C8B-B14F-4D97-AF65-F5344CB8AC3E}">
        <p14:creationId xmlns:p14="http://schemas.microsoft.com/office/powerpoint/2010/main" val="951194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059478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了解自我的实际情况。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特点、长处、短处、与不足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自我与社会、个人与集体的关系。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自我价值观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自我的情绪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26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如何认知自己呢？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要自我醒察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CN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13:5 </a:t>
            </a: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你们总要自己省察有信心没有．也要自己试验．岂不知你们若不是可弃绝的、就有耶稣基督在你们心里么。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721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与人互动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08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9F3A5-40DB-B3A0-DA28-21D07021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3073C-81F2-CD38-8A95-8B20B2207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神的话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4:12 </a:t>
            </a:r>
            <a:r>
              <a:rPr lang="zh-CN" altLang="en-US" sz="6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神的道是活泼的、是有功效的、比一切两刃的剑更快、甚至魂与灵、骨节与骨髓、都能刺入剖开、连心中的思念和主意、都能辨明。</a:t>
            </a:r>
            <a:endParaRPr lang="en-US" altLang="zh-CN" sz="6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90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四。认识属灵同伴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我儿、不要忘记我的法则．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〔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或作指教</a:t>
            </a:r>
            <a:r>
              <a:rPr lang="en-US" altLang="zh-CN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〕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你心要谨守我的诫命．</a:t>
            </a:r>
          </a:p>
        </p:txBody>
      </p:sp>
    </p:spTree>
    <p:extLst>
      <p:ext uri="{BB962C8B-B14F-4D97-AF65-F5344CB8AC3E}">
        <p14:creationId xmlns:p14="http://schemas.microsoft.com/office/powerpoint/2010/main" val="889209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当用各样的智慧、把基督的道理、丰丰富富的存在心里、用诗章、颂词、灵歌、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彼此教导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、互相劝戒心被恩感歌颂　神。</a:t>
            </a:r>
          </a:p>
        </p:txBody>
      </p:sp>
    </p:spTree>
    <p:extLst>
      <p:ext uri="{BB962C8B-B14F-4D97-AF65-F5344CB8AC3E}">
        <p14:creationId xmlns:p14="http://schemas.microsoft.com/office/powerpoint/2010/main" val="709674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五。认识神的话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我儿、不要忘记我的法则．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〔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或作指教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〕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你心要谨守我的诫命．</a:t>
            </a:r>
            <a:endParaRPr lang="en-US" altLang="zh-CN" sz="6600" b="1" u="sng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要聽道也要行道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1:22-25</a:t>
            </a:r>
          </a:p>
          <a:p>
            <a:pPr>
              <a:buFont typeface="Wingdings" panose="05000000000000000000" pitchFamily="2" charset="2"/>
              <a:buChar char="§"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271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10D88-1FFC-8F8B-B48D-C4EA4F427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6C87A-008B-607B-AA70-A0E556F03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只是你们要行道、不要单单听道、自己欺哄自己．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惟有详细察看那全备使人自由之律法的、并且时常如此、这人既不是听了就忘、乃是实在行出来、就在他所行的事上必然得福。</a:t>
            </a:r>
          </a:p>
        </p:txBody>
      </p:sp>
    </p:spTree>
    <p:extLst>
      <p:ext uri="{BB962C8B-B14F-4D97-AF65-F5344CB8AC3E}">
        <p14:creationId xmlns:p14="http://schemas.microsoft.com/office/powerpoint/2010/main" val="4242767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六。认识苦难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我儿、你不可轻看耶和华的管教、也不可厌烦他的责备．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因为耶和华所爱的、他必责备．正如父亲责备所喜爱的儿子。</a:t>
            </a:r>
          </a:p>
        </p:txBody>
      </p:sp>
    </p:spTree>
    <p:extLst>
      <p:ext uri="{BB962C8B-B14F-4D97-AF65-F5344CB8AC3E}">
        <p14:creationId xmlns:p14="http://schemas.microsoft.com/office/powerpoint/2010/main" val="2944392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苦难就如两仞剑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可以拆毁一个人，也可以使一个人更有智慧。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667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5" y="1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受苦对我有益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119:67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我未受苦以先、走迷了路．现在却遵守你的话。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119:71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我受苦是与我有益、为要使我学习你的律例。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348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30E5F-D189-F8DC-34F0-71459A1C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94D97-A4B6-DBB1-569E-0A584C344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申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你也要记念耶和华你的神在旷野引导你、这四十年、是要苦炼你、试验你、要知道你心内如何、肯守他的诫命不肯。</a:t>
            </a:r>
          </a:p>
        </p:txBody>
      </p:sp>
    </p:spTree>
    <p:extLst>
      <p:ext uri="{BB962C8B-B14F-4D97-AF65-F5344CB8AC3E}">
        <p14:creationId xmlns:p14="http://schemas.microsoft.com/office/powerpoint/2010/main" val="1410795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C.S. Lewis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（路易斯）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上帝在我们的快乐中对我们耳语，在我们的良心中对我们说话，但在我们的痛苦中呼喊 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64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我的弟兄们、你们落在百般试炼中、都要以为大喜乐．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因为知道你们的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信心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经过试验、就生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忍耐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但忍耐也当成功、使你们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成全完备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、毫无缺欠。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24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78C9-B491-90F9-9130-D5E908233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79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结论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  <a:sym typeface="Wingdings" panose="05000000000000000000" pitchFamily="2" charset="2"/>
              </a:rPr>
              <a:t>：（如何让智慧长进？）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在人生大小事上操练。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认识神的爱。（被神的爱充满）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认识自己。（省察自己）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认识属灵同伴。（肢体坦诚相交）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认识神的话。（读经，行道）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认识苦难。（信靠神的爱）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80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1410</TotalTime>
  <Words>1447</Words>
  <Application>Microsoft Office PowerPoint</Application>
  <PresentationFormat>Widescreen</PresentationFormat>
  <Paragraphs>82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智慧長進的操练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在救恩中喜乐</dc:title>
  <dc:creator>Jay Huang</dc:creator>
  <cp:lastModifiedBy>CL-Grp2</cp:lastModifiedBy>
  <cp:revision>6</cp:revision>
  <dcterms:created xsi:type="dcterms:W3CDTF">2023-12-19T23:36:10Z</dcterms:created>
  <dcterms:modified xsi:type="dcterms:W3CDTF">2024-03-13T02:16:48Z</dcterms:modified>
</cp:coreProperties>
</file>