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8"/>
  </p:notesMasterIdLst>
  <p:handoutMasterIdLst>
    <p:handoutMasterId r:id="rId39"/>
  </p:handoutMasterIdLst>
  <p:sldIdLst>
    <p:sldId id="2160" r:id="rId2"/>
    <p:sldId id="2161" r:id="rId3"/>
    <p:sldId id="256" r:id="rId4"/>
    <p:sldId id="260" r:id="rId5"/>
    <p:sldId id="2146" r:id="rId6"/>
    <p:sldId id="2162" r:id="rId7"/>
    <p:sldId id="2150" r:id="rId8"/>
    <p:sldId id="2152" r:id="rId9"/>
    <p:sldId id="2132" r:id="rId10"/>
    <p:sldId id="2129" r:id="rId11"/>
    <p:sldId id="267" r:id="rId12"/>
    <p:sldId id="268" r:id="rId13"/>
    <p:sldId id="269" r:id="rId14"/>
    <p:sldId id="270" r:id="rId15"/>
    <p:sldId id="2134" r:id="rId16"/>
    <p:sldId id="2158" r:id="rId17"/>
    <p:sldId id="2163" r:id="rId18"/>
    <p:sldId id="265" r:id="rId19"/>
    <p:sldId id="2127" r:id="rId20"/>
    <p:sldId id="2153" r:id="rId21"/>
    <p:sldId id="2159" r:id="rId22"/>
    <p:sldId id="2124" r:id="rId23"/>
    <p:sldId id="273" r:id="rId24"/>
    <p:sldId id="2156" r:id="rId25"/>
    <p:sldId id="2120" r:id="rId26"/>
    <p:sldId id="3578" r:id="rId27"/>
    <p:sldId id="3579" r:id="rId28"/>
    <p:sldId id="3580" r:id="rId29"/>
    <p:sldId id="2122" r:id="rId30"/>
    <p:sldId id="2121" r:id="rId31"/>
    <p:sldId id="2123" r:id="rId32"/>
    <p:sldId id="2151" r:id="rId33"/>
    <p:sldId id="3577" r:id="rId34"/>
    <p:sldId id="3574" r:id="rId35"/>
    <p:sldId id="3575" r:id="rId36"/>
    <p:sldId id="3576" r:id="rId37"/>
  </p:sldIdLst>
  <p:sldSz cx="9144000" cy="6858000" type="screen4x3"/>
  <p:notesSz cx="7010400" cy="9296400"/>
  <p:defaultTextStyle>
    <a:defPPr>
      <a:defRPr lang="zh-TW"/>
    </a:defPPr>
    <a:lvl1pPr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Tahoma" panose="020B060403050404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Tahoma" panose="020B060403050404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Tahoma" panose="020B060403050404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Tahoma" panose="020B060403050404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Tahoma" panose="020B0604030504040204" pitchFamily="34" charset="0"/>
        <a:ea typeface="PMingLiU"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000000"/>
    <a:srgbClr val="0000FF"/>
    <a:srgbClr val="003300"/>
    <a:srgbClr val="000099"/>
    <a:srgbClr val="FF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4" autoAdjust="0"/>
    <p:restoredTop sz="85841" autoAdjust="0"/>
  </p:normalViewPr>
  <p:slideViewPr>
    <p:cSldViewPr>
      <p:cViewPr varScale="1">
        <p:scale>
          <a:sx n="57" d="100"/>
          <a:sy n="57" d="100"/>
        </p:scale>
        <p:origin x="1670" y="48"/>
      </p:cViewPr>
      <p:guideLst>
        <p:guide orient="horz" pos="2160"/>
        <p:guide pos="2880"/>
      </p:guideLst>
    </p:cSldViewPr>
  </p:slideViewPr>
  <p:outlineViewPr>
    <p:cViewPr>
      <p:scale>
        <a:sx n="33" d="100"/>
        <a:sy n="33" d="100"/>
      </p:scale>
      <p:origin x="0" y="149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C1073A-D37E-DE41-87E1-D89441968C82}"/>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1004AD8-7C7D-F343-9A3D-B648A2192863}"/>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AE96BAF-80CC-F741-A50D-984A684B504A}" type="datetimeFigureOut">
              <a:rPr lang="en-US" smtClean="0"/>
              <a:t>2/25/2024</a:t>
            </a:fld>
            <a:endParaRPr lang="en-US"/>
          </a:p>
        </p:txBody>
      </p:sp>
      <p:sp>
        <p:nvSpPr>
          <p:cNvPr id="4" name="Footer Placeholder 3">
            <a:extLst>
              <a:ext uri="{FF2B5EF4-FFF2-40B4-BE49-F238E27FC236}">
                <a16:creationId xmlns:a16="http://schemas.microsoft.com/office/drawing/2014/main" id="{034B037C-55CF-694B-8BC1-B8F7BA5BC2EC}"/>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9042922-ADCB-4A4F-A404-5180034EBD87}"/>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3EAF87C8-573B-D14C-A3B8-AAE4BB29F1FC}" type="slidenum">
              <a:rPr lang="en-US" smtClean="0"/>
              <a:t>‹#›</a:t>
            </a:fld>
            <a:endParaRPr lang="en-US"/>
          </a:p>
        </p:txBody>
      </p:sp>
    </p:spTree>
    <p:extLst>
      <p:ext uri="{BB962C8B-B14F-4D97-AF65-F5344CB8AC3E}">
        <p14:creationId xmlns:p14="http://schemas.microsoft.com/office/powerpoint/2010/main" val="3211444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E816F959-6725-4F73-8E68-51A6B3882149}"/>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46435" name="Rectangle 3">
            <a:extLst>
              <a:ext uri="{FF2B5EF4-FFF2-40B4-BE49-F238E27FC236}">
                <a16:creationId xmlns:a16="http://schemas.microsoft.com/office/drawing/2014/main" id="{CCE52162-5FD6-4CA3-ADAB-35C0F1B1595C}"/>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22532" name="Rectangle 4">
            <a:extLst>
              <a:ext uri="{FF2B5EF4-FFF2-40B4-BE49-F238E27FC236}">
                <a16:creationId xmlns:a16="http://schemas.microsoft.com/office/drawing/2014/main" id="{A11282B8-DFFA-4610-83D7-04EE63FE75C3}"/>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46437" name="Rectangle 5">
            <a:extLst>
              <a:ext uri="{FF2B5EF4-FFF2-40B4-BE49-F238E27FC236}">
                <a16:creationId xmlns:a16="http://schemas.microsoft.com/office/drawing/2014/main" id="{89645C5D-E9A8-49A4-86F4-5E7D791BC028}"/>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6438" name="Rectangle 6">
            <a:extLst>
              <a:ext uri="{FF2B5EF4-FFF2-40B4-BE49-F238E27FC236}">
                <a16:creationId xmlns:a16="http://schemas.microsoft.com/office/drawing/2014/main" id="{D4F8EFE5-12E7-4798-8FC7-4CDAF844EC0B}"/>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46439" name="Rectangle 7">
            <a:extLst>
              <a:ext uri="{FF2B5EF4-FFF2-40B4-BE49-F238E27FC236}">
                <a16:creationId xmlns:a16="http://schemas.microsoft.com/office/drawing/2014/main" id="{E148082D-39C0-480E-909B-84D25775520C}"/>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D3351A6A-3291-4A11-91AF-E9C498E36C8B}" type="slidenum">
              <a:rPr lang="en-US" altLang="en-US"/>
              <a:pPr>
                <a:defRPr/>
              </a:pPr>
              <a:t>‹#›</a:t>
            </a:fld>
            <a:endParaRPr lang="en-US" altLang="en-US"/>
          </a:p>
        </p:txBody>
      </p:sp>
    </p:spTree>
    <p:extLst>
      <p:ext uri="{BB962C8B-B14F-4D97-AF65-F5344CB8AC3E}">
        <p14:creationId xmlns:p14="http://schemas.microsoft.com/office/powerpoint/2010/main" val="38202191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1pPr>
    <a:lvl2pPr marL="457200"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2pPr>
    <a:lvl3pPr marL="914400"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3pPr>
    <a:lvl4pPr marL="1371600"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4pPr>
    <a:lvl5pPr marL="1828800" algn="l" rtl="0" eaLnBrk="0" fontAlgn="base" hangingPunct="0">
      <a:spcBef>
        <a:spcPct val="30000"/>
      </a:spcBef>
      <a:spcAft>
        <a:spcPct val="0"/>
      </a:spcAft>
      <a:defRPr kumimoji="1" sz="1200" kern="1200">
        <a:solidFill>
          <a:schemeClr val="tx1"/>
        </a:solidFill>
        <a:latin typeface="Arial" charset="0"/>
        <a:ea typeface="PMingLiU" pitchFamily="18" charset="-12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5</a:t>
            </a:fld>
            <a:endParaRPr lang="en-US" altLang="en-US"/>
          </a:p>
        </p:txBody>
      </p:sp>
    </p:spTree>
    <p:extLst>
      <p:ext uri="{BB962C8B-B14F-4D97-AF65-F5344CB8AC3E}">
        <p14:creationId xmlns:p14="http://schemas.microsoft.com/office/powerpoint/2010/main" val="128523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9</a:t>
            </a:fld>
            <a:endParaRPr lang="en-US" altLang="en-US"/>
          </a:p>
        </p:txBody>
      </p:sp>
    </p:spTree>
    <p:extLst>
      <p:ext uri="{BB962C8B-B14F-4D97-AF65-F5344CB8AC3E}">
        <p14:creationId xmlns:p14="http://schemas.microsoft.com/office/powerpoint/2010/main" val="2482863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3F155-D27E-CD7E-9FB1-92E3D2CD4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C8687B-FAA9-4A80-96F8-50620159A4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1814DF-AA40-4E51-1F12-B3B086C5C0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469AD6-25CA-CCF7-8F6C-70FE0F0A254F}"/>
              </a:ext>
            </a:extLst>
          </p:cNvPr>
          <p:cNvSpPr>
            <a:spLocks noGrp="1"/>
          </p:cNvSpPr>
          <p:nvPr>
            <p:ph type="sldNum" sz="quarter" idx="5"/>
          </p:nvPr>
        </p:nvSpPr>
        <p:spPr/>
        <p:txBody>
          <a:bodyPr/>
          <a:lstStyle/>
          <a:p>
            <a:pPr>
              <a:defRPr/>
            </a:pPr>
            <a:fld id="{D3351A6A-3291-4A11-91AF-E9C498E36C8B}" type="slidenum">
              <a:rPr lang="en-US" altLang="en-US" smtClean="0"/>
              <a:pPr>
                <a:defRPr/>
              </a:pPr>
              <a:t>12</a:t>
            </a:fld>
            <a:endParaRPr lang="en-US" altLang="en-US"/>
          </a:p>
        </p:txBody>
      </p:sp>
    </p:spTree>
    <p:extLst>
      <p:ext uri="{BB962C8B-B14F-4D97-AF65-F5344CB8AC3E}">
        <p14:creationId xmlns:p14="http://schemas.microsoft.com/office/powerpoint/2010/main" val="3245161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4A866-B6E2-C208-13AB-DA0D6CC6D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298F63-BC54-BFC5-5675-859B6748D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E98C77-183C-9A5E-40D0-CF68EC2060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7B129C-AF2E-188E-E6FE-A06ECF62AC61}"/>
              </a:ext>
            </a:extLst>
          </p:cNvPr>
          <p:cNvSpPr>
            <a:spLocks noGrp="1"/>
          </p:cNvSpPr>
          <p:nvPr>
            <p:ph type="sldNum" sz="quarter" idx="5"/>
          </p:nvPr>
        </p:nvSpPr>
        <p:spPr/>
        <p:txBody>
          <a:bodyPr/>
          <a:lstStyle/>
          <a:p>
            <a:pPr>
              <a:defRPr/>
            </a:pPr>
            <a:fld id="{D3351A6A-3291-4A11-91AF-E9C498E36C8B}" type="slidenum">
              <a:rPr lang="en-US" altLang="en-US" smtClean="0"/>
              <a:pPr>
                <a:defRPr/>
              </a:pPr>
              <a:t>14</a:t>
            </a:fld>
            <a:endParaRPr lang="en-US" altLang="en-US"/>
          </a:p>
        </p:txBody>
      </p:sp>
    </p:spTree>
    <p:extLst>
      <p:ext uri="{BB962C8B-B14F-4D97-AF65-F5344CB8AC3E}">
        <p14:creationId xmlns:p14="http://schemas.microsoft.com/office/powerpoint/2010/main" val="1231379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985C9-B869-E4A2-4A58-9415EF7821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ADD43-034D-9D99-9A0F-553A6C4B14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D39E24-C523-5050-97DD-0EB46D2197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048FEF-53E4-2544-5F62-7E98706A930E}"/>
              </a:ext>
            </a:extLst>
          </p:cNvPr>
          <p:cNvSpPr>
            <a:spLocks noGrp="1"/>
          </p:cNvSpPr>
          <p:nvPr>
            <p:ph type="sldNum" sz="quarter" idx="5"/>
          </p:nvPr>
        </p:nvSpPr>
        <p:spPr/>
        <p:txBody>
          <a:bodyPr/>
          <a:lstStyle/>
          <a:p>
            <a:pPr>
              <a:defRPr/>
            </a:pPr>
            <a:fld id="{D3351A6A-3291-4A11-91AF-E9C498E36C8B}" type="slidenum">
              <a:rPr lang="en-US" altLang="en-US" smtClean="0"/>
              <a:pPr>
                <a:defRPr/>
              </a:pPr>
              <a:t>15</a:t>
            </a:fld>
            <a:endParaRPr lang="en-US" altLang="en-US"/>
          </a:p>
        </p:txBody>
      </p:sp>
    </p:spTree>
    <p:extLst>
      <p:ext uri="{BB962C8B-B14F-4D97-AF65-F5344CB8AC3E}">
        <p14:creationId xmlns:p14="http://schemas.microsoft.com/office/powerpoint/2010/main" val="4159694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19</a:t>
            </a:fld>
            <a:endParaRPr lang="en-US" altLang="en-US"/>
          </a:p>
        </p:txBody>
      </p:sp>
    </p:spTree>
    <p:extLst>
      <p:ext uri="{BB962C8B-B14F-4D97-AF65-F5344CB8AC3E}">
        <p14:creationId xmlns:p14="http://schemas.microsoft.com/office/powerpoint/2010/main" val="1427783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20</a:t>
            </a:fld>
            <a:endParaRPr lang="en-US" altLang="en-US"/>
          </a:p>
        </p:txBody>
      </p:sp>
    </p:spTree>
    <p:extLst>
      <p:ext uri="{BB962C8B-B14F-4D97-AF65-F5344CB8AC3E}">
        <p14:creationId xmlns:p14="http://schemas.microsoft.com/office/powerpoint/2010/main" val="1577329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23</a:t>
            </a:fld>
            <a:endParaRPr lang="en-US" altLang="en-US"/>
          </a:p>
        </p:txBody>
      </p:sp>
    </p:spTree>
    <p:extLst>
      <p:ext uri="{BB962C8B-B14F-4D97-AF65-F5344CB8AC3E}">
        <p14:creationId xmlns:p14="http://schemas.microsoft.com/office/powerpoint/2010/main" val="3188972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25</a:t>
            </a:fld>
            <a:endParaRPr lang="en-US" altLang="en-US"/>
          </a:p>
        </p:txBody>
      </p:sp>
    </p:spTree>
    <p:extLst>
      <p:ext uri="{BB962C8B-B14F-4D97-AF65-F5344CB8AC3E}">
        <p14:creationId xmlns:p14="http://schemas.microsoft.com/office/powerpoint/2010/main" val="3596119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27</a:t>
            </a:fld>
            <a:endParaRPr lang="en-US" altLang="en-US"/>
          </a:p>
        </p:txBody>
      </p:sp>
    </p:spTree>
    <p:extLst>
      <p:ext uri="{BB962C8B-B14F-4D97-AF65-F5344CB8AC3E}">
        <p14:creationId xmlns:p14="http://schemas.microsoft.com/office/powerpoint/2010/main" val="2441585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29</a:t>
            </a:fld>
            <a:endParaRPr lang="en-US" altLang="en-US"/>
          </a:p>
        </p:txBody>
      </p:sp>
    </p:spTree>
    <p:extLst>
      <p:ext uri="{BB962C8B-B14F-4D97-AF65-F5344CB8AC3E}">
        <p14:creationId xmlns:p14="http://schemas.microsoft.com/office/powerpoint/2010/main" val="3053821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30</a:t>
            </a:fld>
            <a:endParaRPr lang="en-US" altLang="en-US"/>
          </a:p>
        </p:txBody>
      </p:sp>
    </p:spTree>
    <p:extLst>
      <p:ext uri="{BB962C8B-B14F-4D97-AF65-F5344CB8AC3E}">
        <p14:creationId xmlns:p14="http://schemas.microsoft.com/office/powerpoint/2010/main" val="2396462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3351A6A-3291-4A11-91AF-E9C498E36C8B}" type="slidenum">
              <a:rPr lang="en-US" altLang="en-US" smtClean="0"/>
              <a:pPr>
                <a:defRPr/>
              </a:pPr>
              <a:t>31</a:t>
            </a:fld>
            <a:endParaRPr lang="en-US" altLang="en-US"/>
          </a:p>
        </p:txBody>
      </p:sp>
    </p:spTree>
    <p:extLst>
      <p:ext uri="{BB962C8B-B14F-4D97-AF65-F5344CB8AC3E}">
        <p14:creationId xmlns:p14="http://schemas.microsoft.com/office/powerpoint/2010/main" val="1859125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62088-4F0E-6740-9BE9-3A57F4BAB20C}" type="slidenum">
              <a:rPr lang="en-US" smtClean="0"/>
              <a:t>35</a:t>
            </a:fld>
            <a:endParaRPr lang="en-US"/>
          </a:p>
        </p:txBody>
      </p:sp>
    </p:spTree>
    <p:extLst>
      <p:ext uri="{BB962C8B-B14F-4D97-AF65-F5344CB8AC3E}">
        <p14:creationId xmlns:p14="http://schemas.microsoft.com/office/powerpoint/2010/main" val="277719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8A37B04-3AEE-4A08-B613-CBC60CAB19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182669-01DB-4ECA-9D74-07ED937509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F77454B-F604-423C-AD3C-F1CB7DDD9D68}"/>
              </a:ext>
            </a:extLst>
          </p:cNvPr>
          <p:cNvSpPr>
            <a:spLocks noGrp="1" noChangeArrowheads="1"/>
          </p:cNvSpPr>
          <p:nvPr>
            <p:ph type="sldNum" sz="quarter" idx="12"/>
          </p:nvPr>
        </p:nvSpPr>
        <p:spPr>
          <a:ln/>
        </p:spPr>
        <p:txBody>
          <a:bodyPr/>
          <a:lstStyle>
            <a:lvl1pPr>
              <a:defRPr/>
            </a:lvl1pPr>
          </a:lstStyle>
          <a:p>
            <a:pPr>
              <a:defRPr/>
            </a:pPr>
            <a:fld id="{9B9052F4-0A22-4AC7-9F99-CD321BCD7360}" type="slidenum">
              <a:rPr lang="en-US" altLang="en-US"/>
              <a:pPr>
                <a:defRPr/>
              </a:pPr>
              <a:t>‹#›</a:t>
            </a:fld>
            <a:endParaRPr lang="en-US" altLang="en-US"/>
          </a:p>
        </p:txBody>
      </p:sp>
    </p:spTree>
    <p:extLst>
      <p:ext uri="{BB962C8B-B14F-4D97-AF65-F5344CB8AC3E}">
        <p14:creationId xmlns:p14="http://schemas.microsoft.com/office/powerpoint/2010/main" val="2337498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8D8A4003-C3D5-48E9-85FE-2EB0CE7F235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289AC54-CE42-4964-AA54-74BC5B1EDA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219937-B5DD-4138-B846-554E9668850E}"/>
              </a:ext>
            </a:extLst>
          </p:cNvPr>
          <p:cNvSpPr>
            <a:spLocks noGrp="1" noChangeArrowheads="1"/>
          </p:cNvSpPr>
          <p:nvPr>
            <p:ph type="sldNum" sz="quarter" idx="12"/>
          </p:nvPr>
        </p:nvSpPr>
        <p:spPr>
          <a:ln/>
        </p:spPr>
        <p:txBody>
          <a:bodyPr/>
          <a:lstStyle>
            <a:lvl1pPr>
              <a:defRPr/>
            </a:lvl1pPr>
          </a:lstStyle>
          <a:p>
            <a:pPr>
              <a:defRPr/>
            </a:pPr>
            <a:fld id="{E231A2B8-49C6-4ABE-B9A7-01AE0E761439}" type="slidenum">
              <a:rPr lang="en-US" altLang="en-US"/>
              <a:pPr>
                <a:defRPr/>
              </a:pPr>
              <a:t>‹#›</a:t>
            </a:fld>
            <a:endParaRPr lang="en-US" altLang="en-US"/>
          </a:p>
        </p:txBody>
      </p:sp>
    </p:spTree>
    <p:extLst>
      <p:ext uri="{BB962C8B-B14F-4D97-AF65-F5344CB8AC3E}">
        <p14:creationId xmlns:p14="http://schemas.microsoft.com/office/powerpoint/2010/main" val="409361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62A0771-BE24-4F66-8DB2-33C36AA10EF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8DF9646-4405-4756-B5DA-03E465F181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78CBE3D-4A08-4231-98F7-3CA4EDBC9AA3}"/>
              </a:ext>
            </a:extLst>
          </p:cNvPr>
          <p:cNvSpPr>
            <a:spLocks noGrp="1" noChangeArrowheads="1"/>
          </p:cNvSpPr>
          <p:nvPr>
            <p:ph type="sldNum" sz="quarter" idx="12"/>
          </p:nvPr>
        </p:nvSpPr>
        <p:spPr>
          <a:ln/>
        </p:spPr>
        <p:txBody>
          <a:bodyPr/>
          <a:lstStyle>
            <a:lvl1pPr>
              <a:defRPr/>
            </a:lvl1pPr>
          </a:lstStyle>
          <a:p>
            <a:pPr>
              <a:defRPr/>
            </a:pPr>
            <a:fld id="{5534C7D4-E5FB-42B6-BE46-2D5A92AA3631}" type="slidenum">
              <a:rPr lang="en-US" altLang="en-US"/>
              <a:pPr>
                <a:defRPr/>
              </a:pPr>
              <a:t>‹#›</a:t>
            </a:fld>
            <a:endParaRPr lang="en-US" altLang="en-US"/>
          </a:p>
        </p:txBody>
      </p:sp>
    </p:spTree>
    <p:extLst>
      <p:ext uri="{BB962C8B-B14F-4D97-AF65-F5344CB8AC3E}">
        <p14:creationId xmlns:p14="http://schemas.microsoft.com/office/powerpoint/2010/main" val="336621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2597B60-175B-4B47-A9EE-2AF85065D2C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028A2EE-CAE1-45DD-B722-E49B2AFE4B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8E7C17D-BECF-441C-B45D-0A544FBC6A70}"/>
              </a:ext>
            </a:extLst>
          </p:cNvPr>
          <p:cNvSpPr>
            <a:spLocks noGrp="1" noChangeArrowheads="1"/>
          </p:cNvSpPr>
          <p:nvPr>
            <p:ph type="sldNum" sz="quarter" idx="12"/>
          </p:nvPr>
        </p:nvSpPr>
        <p:spPr>
          <a:ln/>
        </p:spPr>
        <p:txBody>
          <a:bodyPr/>
          <a:lstStyle>
            <a:lvl1pPr>
              <a:defRPr/>
            </a:lvl1pPr>
          </a:lstStyle>
          <a:p>
            <a:pPr>
              <a:defRPr/>
            </a:pPr>
            <a:fld id="{EFA04607-FF82-4F04-B58C-60CEA4B2DAA6}" type="slidenum">
              <a:rPr lang="en-US" altLang="en-US"/>
              <a:pPr>
                <a:defRPr/>
              </a:pPr>
              <a:t>‹#›</a:t>
            </a:fld>
            <a:endParaRPr lang="en-US" altLang="en-US"/>
          </a:p>
        </p:txBody>
      </p:sp>
    </p:spTree>
    <p:extLst>
      <p:ext uri="{BB962C8B-B14F-4D97-AF65-F5344CB8AC3E}">
        <p14:creationId xmlns:p14="http://schemas.microsoft.com/office/powerpoint/2010/main" val="307192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24B13A9-7CAC-4812-869B-274EEFA8541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E35CDF5-0A47-409B-811D-29C56EE442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CF35CDD-D38E-4A37-A3CD-CB9C838B5F4D}"/>
              </a:ext>
            </a:extLst>
          </p:cNvPr>
          <p:cNvSpPr>
            <a:spLocks noGrp="1" noChangeArrowheads="1"/>
          </p:cNvSpPr>
          <p:nvPr>
            <p:ph type="sldNum" sz="quarter" idx="12"/>
          </p:nvPr>
        </p:nvSpPr>
        <p:spPr>
          <a:ln/>
        </p:spPr>
        <p:txBody>
          <a:bodyPr/>
          <a:lstStyle>
            <a:lvl1pPr>
              <a:defRPr/>
            </a:lvl1pPr>
          </a:lstStyle>
          <a:p>
            <a:pPr>
              <a:defRPr/>
            </a:pPr>
            <a:fld id="{4A713A1E-50C5-4EE3-8CDE-EC5DF9C0B838}" type="slidenum">
              <a:rPr lang="en-US" altLang="en-US"/>
              <a:pPr>
                <a:defRPr/>
              </a:pPr>
              <a:t>‹#›</a:t>
            </a:fld>
            <a:endParaRPr lang="en-US" altLang="en-US"/>
          </a:p>
        </p:txBody>
      </p:sp>
    </p:spTree>
    <p:extLst>
      <p:ext uri="{BB962C8B-B14F-4D97-AF65-F5344CB8AC3E}">
        <p14:creationId xmlns:p14="http://schemas.microsoft.com/office/powerpoint/2010/main" val="617404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C2A3687-CB9C-4E0A-9CA0-8722E42B3E3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FB84A42-F734-4CC9-BCB8-122241E6D7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237D48E-B52C-45F8-943B-5FA22DDD86FF}"/>
              </a:ext>
            </a:extLst>
          </p:cNvPr>
          <p:cNvSpPr>
            <a:spLocks noGrp="1" noChangeArrowheads="1"/>
          </p:cNvSpPr>
          <p:nvPr>
            <p:ph type="sldNum" sz="quarter" idx="12"/>
          </p:nvPr>
        </p:nvSpPr>
        <p:spPr>
          <a:ln/>
        </p:spPr>
        <p:txBody>
          <a:bodyPr/>
          <a:lstStyle>
            <a:lvl1pPr>
              <a:defRPr/>
            </a:lvl1pPr>
          </a:lstStyle>
          <a:p>
            <a:pPr>
              <a:defRPr/>
            </a:pPr>
            <a:fld id="{CB02B34B-30B8-4C88-8900-85EAC7D88063}" type="slidenum">
              <a:rPr lang="en-US" altLang="en-US"/>
              <a:pPr>
                <a:defRPr/>
              </a:pPr>
              <a:t>‹#›</a:t>
            </a:fld>
            <a:endParaRPr lang="en-US" altLang="en-US"/>
          </a:p>
        </p:txBody>
      </p:sp>
    </p:spTree>
    <p:extLst>
      <p:ext uri="{BB962C8B-B14F-4D97-AF65-F5344CB8AC3E}">
        <p14:creationId xmlns:p14="http://schemas.microsoft.com/office/powerpoint/2010/main" val="2796014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ABDF60B-0A92-4F30-ABE5-5798CA22787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88B44EC-2F73-4443-ACED-B990C25BDD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E6BE668-5B94-4FB8-B67E-FE1834F8C734}"/>
              </a:ext>
            </a:extLst>
          </p:cNvPr>
          <p:cNvSpPr>
            <a:spLocks noGrp="1" noChangeArrowheads="1"/>
          </p:cNvSpPr>
          <p:nvPr>
            <p:ph type="sldNum" sz="quarter" idx="12"/>
          </p:nvPr>
        </p:nvSpPr>
        <p:spPr>
          <a:ln/>
        </p:spPr>
        <p:txBody>
          <a:bodyPr/>
          <a:lstStyle>
            <a:lvl1pPr>
              <a:defRPr/>
            </a:lvl1pPr>
          </a:lstStyle>
          <a:p>
            <a:pPr>
              <a:defRPr/>
            </a:pPr>
            <a:fld id="{2466C0FF-5732-4A81-8D1A-44CD41D2060E}" type="slidenum">
              <a:rPr lang="en-US" altLang="en-US"/>
              <a:pPr>
                <a:defRPr/>
              </a:pPr>
              <a:t>‹#›</a:t>
            </a:fld>
            <a:endParaRPr lang="en-US" altLang="en-US"/>
          </a:p>
        </p:txBody>
      </p:sp>
    </p:spTree>
    <p:extLst>
      <p:ext uri="{BB962C8B-B14F-4D97-AF65-F5344CB8AC3E}">
        <p14:creationId xmlns:p14="http://schemas.microsoft.com/office/powerpoint/2010/main" val="4029692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E6B0730-47B0-4359-8CB9-52165798FD6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50D1B44-BBD2-494B-AEE9-CF94D84E25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D0C2715-C3D6-4C79-9934-67422AF49277}"/>
              </a:ext>
            </a:extLst>
          </p:cNvPr>
          <p:cNvSpPr>
            <a:spLocks noGrp="1" noChangeArrowheads="1"/>
          </p:cNvSpPr>
          <p:nvPr>
            <p:ph type="sldNum" sz="quarter" idx="12"/>
          </p:nvPr>
        </p:nvSpPr>
        <p:spPr>
          <a:ln/>
        </p:spPr>
        <p:txBody>
          <a:bodyPr/>
          <a:lstStyle>
            <a:lvl1pPr>
              <a:defRPr/>
            </a:lvl1pPr>
          </a:lstStyle>
          <a:p>
            <a:pPr>
              <a:defRPr/>
            </a:pPr>
            <a:fld id="{6D15F08C-87E6-4972-8158-12EAF89DA18F}" type="slidenum">
              <a:rPr lang="en-US" altLang="en-US"/>
              <a:pPr>
                <a:defRPr/>
              </a:pPr>
              <a:t>‹#›</a:t>
            </a:fld>
            <a:endParaRPr lang="en-US" altLang="en-US"/>
          </a:p>
        </p:txBody>
      </p:sp>
    </p:spTree>
    <p:extLst>
      <p:ext uri="{BB962C8B-B14F-4D97-AF65-F5344CB8AC3E}">
        <p14:creationId xmlns:p14="http://schemas.microsoft.com/office/powerpoint/2010/main" val="3307800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9D62194-4120-485C-A1D9-34443CAF24A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6DE0516-845B-4A47-8AFF-38B4FDF76D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31676C8-88F5-4E94-AD0B-C31C611B6D6B}"/>
              </a:ext>
            </a:extLst>
          </p:cNvPr>
          <p:cNvSpPr>
            <a:spLocks noGrp="1" noChangeArrowheads="1"/>
          </p:cNvSpPr>
          <p:nvPr>
            <p:ph type="sldNum" sz="quarter" idx="12"/>
          </p:nvPr>
        </p:nvSpPr>
        <p:spPr>
          <a:ln/>
        </p:spPr>
        <p:txBody>
          <a:bodyPr/>
          <a:lstStyle>
            <a:lvl1pPr>
              <a:defRPr/>
            </a:lvl1pPr>
          </a:lstStyle>
          <a:p>
            <a:pPr>
              <a:defRPr/>
            </a:pPr>
            <a:fld id="{70CF21AF-B41D-4377-9639-9BFA0C7723E9}" type="slidenum">
              <a:rPr lang="en-US" altLang="en-US"/>
              <a:pPr>
                <a:defRPr/>
              </a:pPr>
              <a:t>‹#›</a:t>
            </a:fld>
            <a:endParaRPr lang="en-US" altLang="en-US"/>
          </a:p>
        </p:txBody>
      </p:sp>
    </p:spTree>
    <p:extLst>
      <p:ext uri="{BB962C8B-B14F-4D97-AF65-F5344CB8AC3E}">
        <p14:creationId xmlns:p14="http://schemas.microsoft.com/office/powerpoint/2010/main" val="813476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D157EE-589D-45B5-93E7-4A6EF5E1BCB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A5CE80C-619D-4E5E-8E48-22F9EDDBBF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9DB11DE-CDEB-4F52-B298-3A9660E2A28E}"/>
              </a:ext>
            </a:extLst>
          </p:cNvPr>
          <p:cNvSpPr>
            <a:spLocks noGrp="1" noChangeArrowheads="1"/>
          </p:cNvSpPr>
          <p:nvPr>
            <p:ph type="sldNum" sz="quarter" idx="12"/>
          </p:nvPr>
        </p:nvSpPr>
        <p:spPr>
          <a:ln/>
        </p:spPr>
        <p:txBody>
          <a:bodyPr/>
          <a:lstStyle>
            <a:lvl1pPr>
              <a:defRPr/>
            </a:lvl1pPr>
          </a:lstStyle>
          <a:p>
            <a:pPr>
              <a:defRPr/>
            </a:pPr>
            <a:fld id="{CA0F8831-CCD8-40D3-B199-6C4369BB7828}" type="slidenum">
              <a:rPr lang="en-US" altLang="en-US"/>
              <a:pPr>
                <a:defRPr/>
              </a:pPr>
              <a:t>‹#›</a:t>
            </a:fld>
            <a:endParaRPr lang="en-US" altLang="en-US"/>
          </a:p>
        </p:txBody>
      </p:sp>
    </p:spTree>
    <p:extLst>
      <p:ext uri="{BB962C8B-B14F-4D97-AF65-F5344CB8AC3E}">
        <p14:creationId xmlns:p14="http://schemas.microsoft.com/office/powerpoint/2010/main" val="3021772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8C7CA25-C417-4CCE-98EE-2D202273541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447CE3-29F1-4B35-B6F5-9CED0BE05D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05A42EB-122B-47E0-BCC5-9B783A85D9D6}"/>
              </a:ext>
            </a:extLst>
          </p:cNvPr>
          <p:cNvSpPr>
            <a:spLocks noGrp="1" noChangeArrowheads="1"/>
          </p:cNvSpPr>
          <p:nvPr>
            <p:ph type="sldNum" sz="quarter" idx="12"/>
          </p:nvPr>
        </p:nvSpPr>
        <p:spPr>
          <a:ln/>
        </p:spPr>
        <p:txBody>
          <a:bodyPr/>
          <a:lstStyle>
            <a:lvl1pPr>
              <a:defRPr/>
            </a:lvl1pPr>
          </a:lstStyle>
          <a:p>
            <a:pPr>
              <a:defRPr/>
            </a:pPr>
            <a:fld id="{2514D001-2C7D-4BA0-B6C0-92AC1EDF02B3}" type="slidenum">
              <a:rPr lang="en-US" altLang="en-US"/>
              <a:pPr>
                <a:defRPr/>
              </a:pPr>
              <a:t>‹#›</a:t>
            </a:fld>
            <a:endParaRPr lang="en-US" altLang="en-US"/>
          </a:p>
        </p:txBody>
      </p:sp>
    </p:spTree>
    <p:extLst>
      <p:ext uri="{BB962C8B-B14F-4D97-AF65-F5344CB8AC3E}">
        <p14:creationId xmlns:p14="http://schemas.microsoft.com/office/powerpoint/2010/main" val="189428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8F59B4B-D5CF-4779-8B90-4FC046A90A5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AAE6569-2435-4F1A-A587-19487A4D741D}"/>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6676" name="Rectangle 4">
            <a:extLst>
              <a:ext uri="{FF2B5EF4-FFF2-40B4-BE49-F238E27FC236}">
                <a16:creationId xmlns:a16="http://schemas.microsoft.com/office/drawing/2014/main" id="{87593ABA-6BE3-473B-B299-A2C7DDED0FB4}"/>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0" sz="1400">
                <a:latin typeface="Arial" pitchFamily="34" charset="0"/>
              </a:defRPr>
            </a:lvl1pPr>
          </a:lstStyle>
          <a:p>
            <a:pPr>
              <a:defRPr/>
            </a:pPr>
            <a:endParaRPr lang="en-US"/>
          </a:p>
        </p:txBody>
      </p:sp>
      <p:sp>
        <p:nvSpPr>
          <p:cNvPr id="156677" name="Rectangle 5">
            <a:extLst>
              <a:ext uri="{FF2B5EF4-FFF2-40B4-BE49-F238E27FC236}">
                <a16:creationId xmlns:a16="http://schemas.microsoft.com/office/drawing/2014/main" id="{04F6249F-55B7-4FE6-8FC3-7670761945E3}"/>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0" sz="1400">
                <a:latin typeface="Arial" pitchFamily="34" charset="0"/>
              </a:defRPr>
            </a:lvl1pPr>
          </a:lstStyle>
          <a:p>
            <a:pPr>
              <a:defRPr/>
            </a:pPr>
            <a:endParaRPr lang="en-US"/>
          </a:p>
        </p:txBody>
      </p:sp>
      <p:sp>
        <p:nvSpPr>
          <p:cNvPr id="156678" name="Rectangle 6">
            <a:extLst>
              <a:ext uri="{FF2B5EF4-FFF2-40B4-BE49-F238E27FC236}">
                <a16:creationId xmlns:a16="http://schemas.microsoft.com/office/drawing/2014/main" id="{AA2DD6DD-188D-4A57-B162-88740D45E010}"/>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0" sz="1400">
                <a:latin typeface="Arial" panose="020B0604020202020204" pitchFamily="34" charset="0"/>
              </a:defRPr>
            </a:lvl1pPr>
          </a:lstStyle>
          <a:p>
            <a:pPr>
              <a:defRPr/>
            </a:pPr>
            <a:fld id="{A0DE1046-364B-474F-809D-553467247B2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A1F6ABE-2A90-FF73-7375-2728033C37B1}"/>
              </a:ext>
            </a:extLst>
          </p:cNvPr>
          <p:cNvSpPr>
            <a:spLocks noGrp="1"/>
          </p:cNvSpPr>
          <p:nvPr>
            <p:ph type="subTitle" idx="1"/>
          </p:nvPr>
        </p:nvSpPr>
        <p:spPr>
          <a:xfrm>
            <a:off x="251520" y="268561"/>
            <a:ext cx="7920880" cy="5976664"/>
          </a:xfrm>
        </p:spPr>
        <p:txBody>
          <a:bodyPr/>
          <a:lstStyle/>
          <a:p>
            <a:pPr algn="l"/>
            <a:r>
              <a:rPr lang="zh-TW" altLang="en-US" sz="4000" b="1" i="0" dirty="0">
                <a:solidFill>
                  <a:schemeClr val="bg1"/>
                </a:solidFill>
                <a:effectLst/>
                <a:latin typeface="Montserrat" pitchFamily="2" charset="77"/>
              </a:rPr>
              <a:t>罗</a:t>
            </a:r>
            <a:r>
              <a:rPr lang="en-US" altLang="zh-TW" sz="4000" b="1" i="0" dirty="0">
                <a:solidFill>
                  <a:schemeClr val="bg1"/>
                </a:solidFill>
                <a:effectLst/>
                <a:latin typeface="Montserrat" pitchFamily="2" charset="77"/>
              </a:rPr>
              <a:t>12:3 </a:t>
            </a:r>
            <a:r>
              <a:rPr lang="zh-TW" altLang="en-US" sz="4000" b="1" i="0" dirty="0">
                <a:solidFill>
                  <a:schemeClr val="bg1"/>
                </a:solidFill>
                <a:effectLst/>
                <a:latin typeface="Montserrat" pitchFamily="2" charset="77"/>
              </a:rPr>
              <a:t>我凭着所赐我的恩对你们各人说：不要看自己过于所当看的；要照着神所分给各人信心的大小，看得合乎中道。</a:t>
            </a:r>
            <a:endParaRPr lang="en-US" altLang="zh-TW" sz="4000" b="1" i="0" dirty="0">
              <a:solidFill>
                <a:schemeClr val="bg1"/>
              </a:solidFill>
              <a:effectLst/>
              <a:latin typeface="Montserrat" pitchFamily="2" charset="77"/>
            </a:endParaRPr>
          </a:p>
          <a:p>
            <a:pPr algn="l"/>
            <a:r>
              <a:rPr lang="zh-TW" altLang="en-US" sz="4000" b="1" i="0" dirty="0">
                <a:solidFill>
                  <a:schemeClr val="bg1"/>
                </a:solidFill>
                <a:effectLst/>
                <a:latin typeface="Montserrat" pitchFamily="2" charset="77"/>
              </a:rPr>
              <a:t>罗</a:t>
            </a:r>
            <a:r>
              <a:rPr lang="en-US" altLang="zh-TW" sz="4000" b="1" i="0" dirty="0">
                <a:solidFill>
                  <a:schemeClr val="bg1"/>
                </a:solidFill>
                <a:effectLst/>
                <a:latin typeface="Montserrat" pitchFamily="2" charset="77"/>
              </a:rPr>
              <a:t>12:4 </a:t>
            </a:r>
            <a:r>
              <a:rPr lang="zh-TW" altLang="en-US" sz="4000" b="1" i="0" dirty="0">
                <a:solidFill>
                  <a:schemeClr val="bg1"/>
                </a:solidFill>
                <a:effectLst/>
                <a:latin typeface="Montserrat" pitchFamily="2" charset="77"/>
              </a:rPr>
              <a:t>正如我们一个身子上有好些肢体，肢体也不都是一样的用处。</a:t>
            </a:r>
            <a:endParaRPr lang="en-US" altLang="zh-TW" sz="4000" b="1" i="0" dirty="0">
              <a:solidFill>
                <a:schemeClr val="bg1"/>
              </a:solidFill>
              <a:effectLst/>
              <a:latin typeface="Montserrat" pitchFamily="2" charset="77"/>
            </a:endParaRPr>
          </a:p>
          <a:p>
            <a:pPr algn="l"/>
            <a:r>
              <a:rPr lang="zh-TW" altLang="en-US" sz="4000" b="1" i="0" dirty="0">
                <a:solidFill>
                  <a:schemeClr val="bg1"/>
                </a:solidFill>
                <a:effectLst/>
                <a:latin typeface="Montserrat" pitchFamily="2" charset="77"/>
              </a:rPr>
              <a:t>罗</a:t>
            </a:r>
            <a:r>
              <a:rPr lang="en-US" altLang="zh-TW" sz="4000" b="1" i="0" dirty="0">
                <a:solidFill>
                  <a:schemeClr val="bg1"/>
                </a:solidFill>
                <a:effectLst/>
                <a:latin typeface="Montserrat" pitchFamily="2" charset="77"/>
              </a:rPr>
              <a:t>12:5 </a:t>
            </a:r>
            <a:r>
              <a:rPr lang="zh-TW" altLang="en-US" sz="4000" b="1" i="0" dirty="0">
                <a:solidFill>
                  <a:schemeClr val="bg1"/>
                </a:solidFill>
                <a:effectLst/>
                <a:latin typeface="Montserrat" pitchFamily="2" charset="77"/>
              </a:rPr>
              <a:t>我们这许多人，在基督里成为一身，互相联络作肢体，也是如此。</a:t>
            </a:r>
            <a:endParaRPr lang="en-US" sz="4000" dirty="0">
              <a:solidFill>
                <a:schemeClr val="bg1"/>
              </a:solidFill>
            </a:endParaRPr>
          </a:p>
        </p:txBody>
      </p:sp>
      <p:sp>
        <p:nvSpPr>
          <p:cNvPr id="4" name="Slide Number Placeholder 3">
            <a:extLst>
              <a:ext uri="{FF2B5EF4-FFF2-40B4-BE49-F238E27FC236}">
                <a16:creationId xmlns:a16="http://schemas.microsoft.com/office/drawing/2014/main" id="{59F5F0D4-0C8F-950E-0F92-87489C342258}"/>
              </a:ext>
            </a:extLst>
          </p:cNvPr>
          <p:cNvSpPr>
            <a:spLocks noGrp="1"/>
          </p:cNvSpPr>
          <p:nvPr>
            <p:ph type="sldNum" sz="quarter" idx="12"/>
          </p:nvPr>
        </p:nvSpPr>
        <p:spPr/>
        <p:txBody>
          <a:bodyPr/>
          <a:lstStyle/>
          <a:p>
            <a:pPr>
              <a:defRPr/>
            </a:pPr>
            <a:fld id="{9B9052F4-0A22-4AC7-9F99-CD321BCD7360}" type="slidenum">
              <a:rPr lang="en-US" altLang="en-US" smtClean="0"/>
              <a:pPr>
                <a:defRPr/>
              </a:pPr>
              <a:t>1</a:t>
            </a:fld>
            <a:endParaRPr lang="en-US" altLang="en-US"/>
          </a:p>
        </p:txBody>
      </p:sp>
    </p:spTree>
    <p:extLst>
      <p:ext uri="{BB962C8B-B14F-4D97-AF65-F5344CB8AC3E}">
        <p14:creationId xmlns:p14="http://schemas.microsoft.com/office/powerpoint/2010/main" val="3846122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A1F6ABE-2A90-FF73-7375-2728033C37B1}"/>
              </a:ext>
            </a:extLst>
          </p:cNvPr>
          <p:cNvSpPr>
            <a:spLocks noGrp="1"/>
          </p:cNvSpPr>
          <p:nvPr>
            <p:ph type="subTitle" idx="1"/>
          </p:nvPr>
        </p:nvSpPr>
        <p:spPr>
          <a:xfrm>
            <a:off x="251520" y="440668"/>
            <a:ext cx="7920880" cy="5976664"/>
          </a:xfrm>
        </p:spPr>
        <p:txBody>
          <a:bodyPr/>
          <a:lstStyle/>
          <a:p>
            <a:pPr algn="l"/>
            <a:r>
              <a:rPr lang="zh-TW" altLang="en-US" sz="4000" b="1" dirty="0">
                <a:solidFill>
                  <a:schemeClr val="bg1"/>
                </a:solidFill>
                <a:latin typeface="Montserrat" pitchFamily="2" charset="77"/>
              </a:rPr>
              <a:t>罗</a:t>
            </a:r>
            <a:r>
              <a:rPr lang="en-US" altLang="zh-TW" sz="4000" b="1" dirty="0">
                <a:solidFill>
                  <a:schemeClr val="bg1"/>
                </a:solidFill>
                <a:latin typeface="Montserrat" pitchFamily="2" charset="77"/>
              </a:rPr>
              <a:t>12:6 </a:t>
            </a:r>
            <a:r>
              <a:rPr lang="zh-TW" altLang="en-US" sz="4000" b="1" dirty="0">
                <a:solidFill>
                  <a:schemeClr val="bg1"/>
                </a:solidFill>
                <a:latin typeface="Montserrat" pitchFamily="2" charset="77"/>
              </a:rPr>
              <a:t>按我们所得的恩赐，各有不同。或说预言，就当照着信心的程度说预言；</a:t>
            </a:r>
            <a:endParaRPr lang="en-US" altLang="zh-TW" sz="4000" b="1" dirty="0">
              <a:solidFill>
                <a:schemeClr val="bg1"/>
              </a:solidFill>
              <a:latin typeface="Montserrat" pitchFamily="2" charset="77"/>
            </a:endParaRPr>
          </a:p>
          <a:p>
            <a:pPr algn="l"/>
            <a:r>
              <a:rPr lang="zh-TW" altLang="en-US" sz="4000" b="1" i="0" dirty="0">
                <a:solidFill>
                  <a:schemeClr val="bg1"/>
                </a:solidFill>
                <a:effectLst/>
                <a:latin typeface="Montserrat" pitchFamily="2" charset="77"/>
              </a:rPr>
              <a:t>罗</a:t>
            </a:r>
            <a:r>
              <a:rPr lang="en-US" altLang="zh-TW" sz="4000" b="1" dirty="0">
                <a:solidFill>
                  <a:schemeClr val="bg1"/>
                </a:solidFill>
                <a:latin typeface="Montserrat" pitchFamily="2" charset="77"/>
              </a:rPr>
              <a:t>12:7 </a:t>
            </a:r>
            <a:r>
              <a:rPr lang="zh-TW" altLang="en-US" sz="4000" b="1" dirty="0">
                <a:solidFill>
                  <a:schemeClr val="bg1"/>
                </a:solidFill>
                <a:latin typeface="Montserrat" pitchFamily="2" charset="77"/>
              </a:rPr>
              <a:t>或作执事，就当专一执事；或作教导的，就当专一教导；</a:t>
            </a:r>
            <a:endParaRPr lang="en-US" altLang="zh-TW" sz="4000" b="1" dirty="0">
              <a:solidFill>
                <a:schemeClr val="bg1"/>
              </a:solidFill>
              <a:latin typeface="Montserrat" pitchFamily="2" charset="77"/>
            </a:endParaRPr>
          </a:p>
          <a:p>
            <a:pPr algn="l"/>
            <a:r>
              <a:rPr lang="zh-TW" altLang="en-US" sz="4000" b="1" i="0" dirty="0">
                <a:solidFill>
                  <a:schemeClr val="bg1"/>
                </a:solidFill>
                <a:effectLst/>
                <a:latin typeface="Montserrat" pitchFamily="2" charset="77"/>
              </a:rPr>
              <a:t>罗</a:t>
            </a:r>
            <a:r>
              <a:rPr lang="en-US" altLang="zh-TW" sz="4000" b="1" dirty="0">
                <a:solidFill>
                  <a:schemeClr val="bg1"/>
                </a:solidFill>
                <a:latin typeface="Montserrat" pitchFamily="2" charset="77"/>
              </a:rPr>
              <a:t>12:8 </a:t>
            </a:r>
            <a:r>
              <a:rPr lang="zh-TW" altLang="en-US" sz="4000" b="1" dirty="0">
                <a:solidFill>
                  <a:schemeClr val="bg1"/>
                </a:solidFill>
                <a:latin typeface="Montserrat" pitchFamily="2" charset="77"/>
              </a:rPr>
              <a:t>或作劝化的，就当专一劝化；施舍的，就当诚实；治理的，就当殷勤；怜悯人的，就当甘心。</a:t>
            </a:r>
            <a:endParaRPr lang="en-US" sz="4000" b="1" dirty="0">
              <a:solidFill>
                <a:schemeClr val="bg1"/>
              </a:solidFill>
              <a:latin typeface="Montserrat" pitchFamily="2" charset="77"/>
            </a:endParaRPr>
          </a:p>
        </p:txBody>
      </p:sp>
      <p:sp>
        <p:nvSpPr>
          <p:cNvPr id="4" name="Slide Number Placeholder 3">
            <a:extLst>
              <a:ext uri="{FF2B5EF4-FFF2-40B4-BE49-F238E27FC236}">
                <a16:creationId xmlns:a16="http://schemas.microsoft.com/office/drawing/2014/main" id="{59F5F0D4-0C8F-950E-0F92-87489C342258}"/>
              </a:ext>
            </a:extLst>
          </p:cNvPr>
          <p:cNvSpPr>
            <a:spLocks noGrp="1"/>
          </p:cNvSpPr>
          <p:nvPr>
            <p:ph type="sldNum" sz="quarter" idx="12"/>
          </p:nvPr>
        </p:nvSpPr>
        <p:spPr/>
        <p:txBody>
          <a:bodyPr/>
          <a:lstStyle/>
          <a:p>
            <a:pPr>
              <a:defRPr/>
            </a:pPr>
            <a:fld id="{9B9052F4-0A22-4AC7-9F99-CD321BCD7360}" type="slidenum">
              <a:rPr lang="en-US" altLang="en-US" smtClean="0"/>
              <a:pPr>
                <a:defRPr/>
              </a:pPr>
              <a:t>2</a:t>
            </a:fld>
            <a:endParaRPr lang="en-US" altLang="en-US"/>
          </a:p>
        </p:txBody>
      </p:sp>
    </p:spTree>
    <p:extLst>
      <p:ext uri="{BB962C8B-B14F-4D97-AF65-F5344CB8AC3E}">
        <p14:creationId xmlns:p14="http://schemas.microsoft.com/office/powerpoint/2010/main" val="106726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44D41-5520-8E2A-AC5E-F8AA0919B9CE}"/>
              </a:ext>
            </a:extLst>
          </p:cNvPr>
          <p:cNvSpPr>
            <a:spLocks noGrp="1"/>
          </p:cNvSpPr>
          <p:nvPr>
            <p:ph type="ctrTitle"/>
          </p:nvPr>
        </p:nvSpPr>
        <p:spPr>
          <a:xfrm>
            <a:off x="222" y="836712"/>
            <a:ext cx="8892258" cy="3096344"/>
          </a:xfrm>
        </p:spPr>
        <p:txBody>
          <a:bodyPr/>
          <a:lstStyle/>
          <a:p>
            <a:pPr algn="ctr"/>
            <a:br>
              <a:rPr lang="en-US" altLang="zh-TW" dirty="0">
                <a:solidFill>
                  <a:schemeClr val="tx1"/>
                </a:solidFill>
                <a:effectLst/>
                <a:latin typeface="Helvetica Neue" panose="02000503000000020004" pitchFamily="2" charset="0"/>
              </a:rPr>
            </a:br>
            <a:r>
              <a:rPr lang="zh-TW" altLang="en-US" sz="6600" dirty="0">
                <a:solidFill>
                  <a:schemeClr val="bg1"/>
                </a:solidFill>
                <a:latin typeface="PingFang TC" panose="020B0400000000000000" pitchFamily="34" charset="-120"/>
                <a:ea typeface="PingFang TC" panose="020B0400000000000000" pitchFamily="34" charset="-120"/>
              </a:rPr>
              <a:t>團隊服事的看見</a:t>
            </a:r>
            <a:br>
              <a:rPr lang="zh-TW" altLang="en-US" dirty="0">
                <a:effectLst/>
                <a:latin typeface="PingFang TC" panose="020B0400000000000000" pitchFamily="34" charset="-120"/>
                <a:ea typeface="PingFang TC" panose="020B0400000000000000" pitchFamily="34" charset="-120"/>
              </a:rPr>
            </a:br>
            <a:endParaRPr lang="en-US" dirty="0"/>
          </a:p>
        </p:txBody>
      </p:sp>
      <p:sp>
        <p:nvSpPr>
          <p:cNvPr id="3" name="Subtitle 2">
            <a:extLst>
              <a:ext uri="{FF2B5EF4-FFF2-40B4-BE49-F238E27FC236}">
                <a16:creationId xmlns:a16="http://schemas.microsoft.com/office/drawing/2014/main" id="{5A75D89A-51B0-B229-21CC-3EDC81293DB4}"/>
              </a:ext>
            </a:extLst>
          </p:cNvPr>
          <p:cNvSpPr>
            <a:spLocks noGrp="1"/>
          </p:cNvSpPr>
          <p:nvPr>
            <p:ph type="subTitle" idx="1"/>
          </p:nvPr>
        </p:nvSpPr>
        <p:spPr>
          <a:xfrm>
            <a:off x="1259632" y="3789040"/>
            <a:ext cx="6783994" cy="1469216"/>
          </a:xfrm>
        </p:spPr>
        <p:txBody>
          <a:bodyPr>
            <a:normAutofit/>
          </a:bodyPr>
          <a:lstStyle/>
          <a:p>
            <a:r>
              <a:rPr lang="ja-JP" altLang="en-US" sz="4000" b="1">
                <a:solidFill>
                  <a:schemeClr val="bg1"/>
                </a:solidFill>
              </a:rPr>
              <a:t>宋</a:t>
            </a:r>
            <a:r>
              <a:rPr lang="zh-CN" altLang="en-US" sz="4000" b="1" dirty="0">
                <a:solidFill>
                  <a:schemeClr val="bg1"/>
                </a:solidFill>
              </a:rPr>
              <a:t>  </a:t>
            </a:r>
            <a:r>
              <a:rPr lang="ja-JP" altLang="en-US" sz="4000" b="1">
                <a:solidFill>
                  <a:schemeClr val="bg1"/>
                </a:solidFill>
              </a:rPr>
              <a:t>兵</a:t>
            </a:r>
            <a:r>
              <a:rPr lang="zh-CN" altLang="en-US" sz="4000" b="1" dirty="0">
                <a:solidFill>
                  <a:schemeClr val="bg1"/>
                </a:solidFill>
              </a:rPr>
              <a:t> </a:t>
            </a:r>
            <a:r>
              <a:rPr lang="en-US" altLang="zh-CN" sz="4000" b="1" dirty="0">
                <a:solidFill>
                  <a:schemeClr val="bg1"/>
                </a:solidFill>
              </a:rPr>
              <a:t> </a:t>
            </a:r>
            <a:r>
              <a:rPr lang="ja-JP" altLang="en-US" sz="4000" b="1">
                <a:solidFill>
                  <a:schemeClr val="bg1"/>
                </a:solidFill>
              </a:rPr>
              <a:t>長</a:t>
            </a:r>
            <a:r>
              <a:rPr lang="en-US" altLang="ja-JP" sz="4000" b="1" dirty="0">
                <a:solidFill>
                  <a:schemeClr val="bg1"/>
                </a:solidFill>
              </a:rPr>
              <a:t>  </a:t>
            </a:r>
            <a:r>
              <a:rPr lang="ja-JP" altLang="en-US" sz="4000" b="1">
                <a:solidFill>
                  <a:schemeClr val="bg1"/>
                </a:solidFill>
              </a:rPr>
              <a:t>老</a:t>
            </a:r>
            <a:endParaRPr lang="en-US" altLang="ja-JP" sz="4000" b="1" dirty="0">
              <a:solidFill>
                <a:schemeClr val="bg1"/>
              </a:solidFill>
            </a:endParaRPr>
          </a:p>
          <a:p>
            <a:r>
              <a:rPr lang="en-US" sz="4000" dirty="0">
                <a:solidFill>
                  <a:schemeClr val="bg1"/>
                </a:solidFill>
              </a:rPr>
              <a:t>2/25/2024</a:t>
            </a:r>
          </a:p>
        </p:txBody>
      </p:sp>
    </p:spTree>
    <p:extLst>
      <p:ext uri="{BB962C8B-B14F-4D97-AF65-F5344CB8AC3E}">
        <p14:creationId xmlns:p14="http://schemas.microsoft.com/office/powerpoint/2010/main" val="914522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4C91-61DA-3985-8A9B-61E244B6D25B}"/>
              </a:ext>
            </a:extLst>
          </p:cNvPr>
          <p:cNvSpPr>
            <a:spLocks noGrp="1"/>
          </p:cNvSpPr>
          <p:nvPr>
            <p:ph type="title"/>
          </p:nvPr>
        </p:nvSpPr>
        <p:spPr>
          <a:xfrm>
            <a:off x="467544" y="162149"/>
            <a:ext cx="7525302" cy="765314"/>
          </a:xfrm>
        </p:spPr>
        <p:txBody>
          <a:bodyPr>
            <a:noAutofit/>
          </a:bodyPr>
          <a:lstStyle/>
          <a:p>
            <a:pPr marL="0" indent="0">
              <a:buNone/>
            </a:pPr>
            <a:r>
              <a:rPr lang="zh-TW" altLang="en-US" sz="5400" dirty="0">
                <a:solidFill>
                  <a:schemeClr val="bg1"/>
                </a:solidFill>
                <a:latin typeface="PingFang TC" panose="020B0400000000000000" pitchFamily="34" charset="-120"/>
                <a:ea typeface="PingFang TC" panose="020B0400000000000000" pitchFamily="34" charset="-120"/>
              </a:rPr>
              <a:t>團隊服事的看見</a:t>
            </a:r>
            <a:endParaRPr lang="en-US" altLang="zh-TW" sz="5400" dirty="0">
              <a:solidFill>
                <a:schemeClr val="bg1"/>
              </a:solidFill>
              <a:latin typeface="PingFang TC" panose="020B0400000000000000" pitchFamily="34" charset="-120"/>
              <a:ea typeface="PingFang TC" panose="020B0400000000000000" pitchFamily="34" charset="-120"/>
            </a:endParaRPr>
          </a:p>
        </p:txBody>
      </p:sp>
      <p:sp>
        <p:nvSpPr>
          <p:cNvPr id="3" name="Content Placeholder 2">
            <a:extLst>
              <a:ext uri="{FF2B5EF4-FFF2-40B4-BE49-F238E27FC236}">
                <a16:creationId xmlns:a16="http://schemas.microsoft.com/office/drawing/2014/main" id="{03099E49-3891-92F5-7E64-0C109B261FD4}"/>
              </a:ext>
            </a:extLst>
          </p:cNvPr>
          <p:cNvSpPr>
            <a:spLocks noGrp="1"/>
          </p:cNvSpPr>
          <p:nvPr>
            <p:ph idx="1"/>
          </p:nvPr>
        </p:nvSpPr>
        <p:spPr>
          <a:xfrm>
            <a:off x="1115616" y="1196752"/>
            <a:ext cx="7525302" cy="5499099"/>
          </a:xfrm>
        </p:spPr>
        <p:txBody>
          <a:bodyPr>
            <a:normAutofit/>
          </a:bodyPr>
          <a:lstStyle/>
          <a:p>
            <a:pPr marL="742950" indent="-742950">
              <a:buAutoNum type="arabicPeriod"/>
            </a:pPr>
            <a:r>
              <a:rPr lang="zh-TW" altLang="en-US" sz="4300" dirty="0">
                <a:solidFill>
                  <a:schemeClr val="bg1"/>
                </a:solidFill>
                <a:latin typeface="PingFang TC" panose="020B0400000000000000" pitchFamily="34" charset="-120"/>
                <a:ea typeface="PingFang TC" panose="020B0400000000000000" pitchFamily="34" charset="-120"/>
              </a:rPr>
              <a:t>學習要看自己</a:t>
            </a:r>
            <a:r>
              <a:rPr lang="zh-TW" altLang="en-US" sz="4300" dirty="0">
                <a:solidFill>
                  <a:srgbClr val="FFFF00"/>
                </a:solidFill>
                <a:latin typeface="PingFang TC" panose="020B0400000000000000" pitchFamily="34" charset="-120"/>
                <a:ea typeface="PingFang TC" panose="020B0400000000000000" pitchFamily="34" charset="-120"/>
              </a:rPr>
              <a:t>合乎中道 </a:t>
            </a:r>
            <a:endParaRPr lang="en-US" altLang="zh-TW" sz="4300" dirty="0">
              <a:solidFill>
                <a:srgbClr val="FFFF00"/>
              </a:solidFill>
              <a:latin typeface="PingFang TC" panose="020B0400000000000000" pitchFamily="34" charset="-120"/>
              <a:ea typeface="PingFang TC" panose="020B0400000000000000" pitchFamily="34" charset="-120"/>
            </a:endParaRP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     (</a:t>
            </a:r>
            <a:r>
              <a:rPr lang="zh-TW" altLang="en-US" sz="4300" dirty="0">
                <a:solidFill>
                  <a:schemeClr val="bg1"/>
                </a:solidFill>
                <a:latin typeface="PingFang TC" panose="020B0400000000000000" pitchFamily="34" charset="-120"/>
                <a:ea typeface="PingFang TC" panose="020B0400000000000000" pitchFamily="34" charset="-120"/>
              </a:rPr>
              <a:t>罗</a:t>
            </a:r>
            <a:r>
              <a:rPr lang="en-US" altLang="zh-TW" sz="4300" dirty="0">
                <a:solidFill>
                  <a:schemeClr val="bg1"/>
                </a:solidFill>
                <a:latin typeface="PingFang TC" panose="020B0400000000000000" pitchFamily="34" charset="-120"/>
                <a:ea typeface="PingFang TC" panose="020B0400000000000000" pitchFamily="34" charset="-120"/>
              </a:rPr>
              <a:t>12</a:t>
            </a:r>
            <a:r>
              <a:rPr lang="zh-TW" altLang="en-US" sz="4300" dirty="0">
                <a:solidFill>
                  <a:schemeClr val="bg1"/>
                </a:solidFill>
                <a:latin typeface="PingFang TC" panose="020B0400000000000000" pitchFamily="34" charset="-120"/>
                <a:ea typeface="PingFang TC" panose="020B0400000000000000" pitchFamily="34" charset="-120"/>
              </a:rPr>
              <a:t>：</a:t>
            </a:r>
            <a:r>
              <a:rPr lang="en-US" altLang="zh-TW" sz="4300" dirty="0">
                <a:solidFill>
                  <a:schemeClr val="bg1"/>
                </a:solidFill>
                <a:latin typeface="PingFang TC" panose="020B0400000000000000" pitchFamily="34" charset="-120"/>
                <a:ea typeface="PingFang TC" panose="020B0400000000000000" pitchFamily="34" charset="-120"/>
              </a:rPr>
              <a:t>3)</a:t>
            </a: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2.</a:t>
            </a:r>
            <a:r>
              <a:rPr lang="zh-TW" altLang="en-US" sz="4300" dirty="0">
                <a:solidFill>
                  <a:schemeClr val="bg1"/>
                </a:solidFill>
                <a:latin typeface="PingFang TC" panose="020B0400000000000000" pitchFamily="34" charset="-120"/>
                <a:ea typeface="PingFang TC" panose="020B0400000000000000" pitchFamily="34" charset="-120"/>
              </a:rPr>
              <a:t> 學習要对弟兄</a:t>
            </a:r>
            <a:r>
              <a:rPr lang="zh-TW" altLang="en-US" sz="4300" dirty="0">
                <a:solidFill>
                  <a:srgbClr val="FFFF00"/>
                </a:solidFill>
                <a:latin typeface="PingFang TC" panose="020B0400000000000000" pitchFamily="34" charset="-120"/>
                <a:ea typeface="PingFang TC" panose="020B0400000000000000" pitchFamily="34" charset="-120"/>
              </a:rPr>
              <a:t>相互</a:t>
            </a:r>
            <a:r>
              <a:rPr lang="zh-TW" altLang="en-US" sz="4400" dirty="0">
                <a:solidFill>
                  <a:srgbClr val="FFFF00"/>
                </a:solidFill>
                <a:latin typeface="PingFang TC" panose="020B0400000000000000" pitchFamily="34" charset="-120"/>
                <a:ea typeface="PingFang TC" panose="020B0400000000000000" pitchFamily="34" charset="-120"/>
              </a:rPr>
              <a:t>聯絡</a:t>
            </a:r>
            <a:endParaRPr lang="en-US" altLang="zh-TW" sz="4300" dirty="0">
              <a:solidFill>
                <a:srgbClr val="FFFF00"/>
              </a:solidFill>
              <a:latin typeface="PingFang TC" panose="020B0400000000000000" pitchFamily="34" charset="-120"/>
              <a:ea typeface="PingFang TC" panose="020B0400000000000000" pitchFamily="34" charset="-120"/>
            </a:endParaRP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     (</a:t>
            </a:r>
            <a:r>
              <a:rPr lang="zh-TW" altLang="en-US" sz="4300" dirty="0">
                <a:solidFill>
                  <a:schemeClr val="bg1"/>
                </a:solidFill>
                <a:latin typeface="PingFang TC" panose="020B0400000000000000" pitchFamily="34" charset="-120"/>
                <a:ea typeface="PingFang TC" panose="020B0400000000000000" pitchFamily="34" charset="-120"/>
              </a:rPr>
              <a:t>罗</a:t>
            </a:r>
            <a:r>
              <a:rPr lang="en-US" altLang="zh-TW" sz="4300" dirty="0">
                <a:solidFill>
                  <a:schemeClr val="bg1"/>
                </a:solidFill>
                <a:latin typeface="PingFang TC" panose="020B0400000000000000" pitchFamily="34" charset="-120"/>
                <a:ea typeface="PingFang TC" panose="020B0400000000000000" pitchFamily="34" charset="-120"/>
              </a:rPr>
              <a:t>12:4-5</a:t>
            </a:r>
            <a:r>
              <a:rPr lang="zh-TW" altLang="en-US" sz="4300" dirty="0">
                <a:solidFill>
                  <a:schemeClr val="bg1"/>
                </a:solidFill>
                <a:latin typeface="PingFang TC" panose="020B0400000000000000" pitchFamily="34" charset="-120"/>
                <a:ea typeface="PingFang TC" panose="020B0400000000000000" pitchFamily="34" charset="-120"/>
              </a:rPr>
              <a:t>） </a:t>
            </a:r>
            <a:endParaRPr lang="en-US" altLang="zh-TW" sz="4300" dirty="0">
              <a:solidFill>
                <a:schemeClr val="bg1"/>
              </a:solidFill>
              <a:latin typeface="PingFang TC" panose="020B0400000000000000" pitchFamily="34" charset="-120"/>
              <a:ea typeface="PingFang TC" panose="020B0400000000000000" pitchFamily="34" charset="-120"/>
            </a:endParaRP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3.</a:t>
            </a:r>
            <a:r>
              <a:rPr lang="zh-TW" altLang="en-US" sz="4300" dirty="0">
                <a:solidFill>
                  <a:schemeClr val="bg1"/>
                </a:solidFill>
                <a:latin typeface="PingFang TC" panose="020B0400000000000000" pitchFamily="34" charset="-120"/>
                <a:ea typeface="PingFang TC" panose="020B0400000000000000" pitchFamily="34" charset="-120"/>
              </a:rPr>
              <a:t> 學習要用恩赐</a:t>
            </a:r>
            <a:r>
              <a:rPr lang="zh-TW" altLang="en-US" sz="4300" dirty="0">
                <a:solidFill>
                  <a:srgbClr val="FFFF00"/>
                </a:solidFill>
                <a:latin typeface="PingFang TC" panose="020B0400000000000000" pitchFamily="34" charset="-120"/>
                <a:ea typeface="PingFang TC" panose="020B0400000000000000" pitchFamily="34" charset="-120"/>
              </a:rPr>
              <a:t>彼此服侍</a:t>
            </a:r>
            <a:endParaRPr lang="en-US" altLang="zh-TW" sz="4300" dirty="0">
              <a:solidFill>
                <a:srgbClr val="FFFF00"/>
              </a:solidFill>
              <a:latin typeface="PingFang TC" panose="020B0400000000000000" pitchFamily="34" charset="-120"/>
              <a:ea typeface="PingFang TC" panose="020B0400000000000000" pitchFamily="34" charset="-120"/>
            </a:endParaRP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     (</a:t>
            </a:r>
            <a:r>
              <a:rPr lang="zh-TW" altLang="en-US" sz="4300" dirty="0">
                <a:solidFill>
                  <a:schemeClr val="bg1"/>
                </a:solidFill>
                <a:latin typeface="PingFang TC" panose="020B0400000000000000" pitchFamily="34" charset="-120"/>
                <a:ea typeface="PingFang TC" panose="020B0400000000000000" pitchFamily="34" charset="-120"/>
              </a:rPr>
              <a:t>罗</a:t>
            </a:r>
            <a:r>
              <a:rPr lang="en-US" altLang="zh-TW" sz="4300" dirty="0">
                <a:solidFill>
                  <a:schemeClr val="bg1"/>
                </a:solidFill>
                <a:latin typeface="PingFang TC" panose="020B0400000000000000" pitchFamily="34" charset="-120"/>
                <a:ea typeface="PingFang TC" panose="020B0400000000000000" pitchFamily="34" charset="-120"/>
              </a:rPr>
              <a:t>12: 6</a:t>
            </a:r>
            <a:r>
              <a:rPr lang="zh-TW" altLang="en-US" sz="4300" dirty="0">
                <a:solidFill>
                  <a:schemeClr val="bg1"/>
                </a:solidFill>
                <a:latin typeface="PingFang TC" panose="020B0400000000000000" pitchFamily="34" charset="-120"/>
                <a:ea typeface="PingFang TC" panose="020B0400000000000000" pitchFamily="34" charset="-120"/>
              </a:rPr>
              <a:t>－</a:t>
            </a:r>
            <a:r>
              <a:rPr lang="en-US" altLang="zh-TW" sz="4300" dirty="0">
                <a:solidFill>
                  <a:schemeClr val="bg1"/>
                </a:solidFill>
                <a:latin typeface="PingFang TC" panose="020B0400000000000000" pitchFamily="34" charset="-120"/>
                <a:ea typeface="PingFang TC" panose="020B0400000000000000" pitchFamily="34" charset="-120"/>
              </a:rPr>
              <a:t>8)</a:t>
            </a:r>
            <a:endParaRPr lang="zh-TW" altLang="en-US" sz="4300" dirty="0">
              <a:solidFill>
                <a:schemeClr val="bg1"/>
              </a:solidFill>
              <a:latin typeface="PingFang TC" panose="020B0400000000000000" pitchFamily="34" charset="-120"/>
              <a:ea typeface="PingFang TC" panose="020B0400000000000000" pitchFamily="34" charset="-120"/>
            </a:endParaRPr>
          </a:p>
          <a:p>
            <a:endParaRPr lang="zh-TW" altLang="en-US" sz="3600" dirty="0">
              <a:latin typeface="PingFang TC" panose="020B0400000000000000" pitchFamily="34" charset="-120"/>
              <a:ea typeface="PingFang TC" panose="020B0400000000000000" pitchFamily="34" charset="-120"/>
            </a:endParaRPr>
          </a:p>
          <a:p>
            <a:endParaRPr lang="en-US" dirty="0"/>
          </a:p>
        </p:txBody>
      </p:sp>
    </p:spTree>
    <p:extLst>
      <p:ext uri="{BB962C8B-B14F-4D97-AF65-F5344CB8AC3E}">
        <p14:creationId xmlns:p14="http://schemas.microsoft.com/office/powerpoint/2010/main" val="2012071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4C91-61DA-3985-8A9B-61E244B6D25B}"/>
              </a:ext>
            </a:extLst>
          </p:cNvPr>
          <p:cNvSpPr>
            <a:spLocks noGrp="1"/>
          </p:cNvSpPr>
          <p:nvPr>
            <p:ph type="title"/>
          </p:nvPr>
        </p:nvSpPr>
        <p:spPr>
          <a:xfrm>
            <a:off x="107504" y="332656"/>
            <a:ext cx="7992888" cy="864096"/>
          </a:xfrm>
        </p:spPr>
        <p:txBody>
          <a:bodyPr>
            <a:noAutofit/>
          </a:bodyPr>
          <a:lstStyle/>
          <a:p>
            <a:r>
              <a:rPr lang="en-US" altLang="zh-TW" sz="5400" dirty="0">
                <a:solidFill>
                  <a:schemeClr val="bg1"/>
                </a:solidFill>
                <a:latin typeface="PingFang TC" panose="020B0400000000000000" pitchFamily="34" charset="-120"/>
                <a:ea typeface="PingFang TC" panose="020B0400000000000000" pitchFamily="34" charset="-120"/>
              </a:rPr>
              <a:t>1. </a:t>
            </a:r>
            <a:r>
              <a:rPr lang="zh-TW" altLang="en-US" sz="5400" dirty="0">
                <a:solidFill>
                  <a:schemeClr val="bg1"/>
                </a:solidFill>
                <a:latin typeface="PingFang TC" panose="020B0400000000000000" pitchFamily="34" charset="-120"/>
                <a:ea typeface="PingFang TC" panose="020B0400000000000000" pitchFamily="34" charset="-120"/>
              </a:rPr>
              <a:t>學習要看自己</a:t>
            </a:r>
            <a:r>
              <a:rPr lang="zh-TW" altLang="en-US" sz="5400" dirty="0">
                <a:solidFill>
                  <a:srgbClr val="FFFF00"/>
                </a:solidFill>
                <a:latin typeface="PingFang TC" panose="020B0400000000000000" pitchFamily="34" charset="-120"/>
                <a:ea typeface="PingFang TC" panose="020B0400000000000000" pitchFamily="34" charset="-120"/>
              </a:rPr>
              <a:t>合乎中道 </a:t>
            </a:r>
            <a:endParaRPr lang="en-US" altLang="zh-TW" sz="5400" dirty="0">
              <a:solidFill>
                <a:srgbClr val="FFFF00"/>
              </a:solidFill>
              <a:latin typeface="PingFang TC" panose="020B0400000000000000" pitchFamily="34" charset="-120"/>
              <a:ea typeface="PingFang TC" panose="020B0400000000000000" pitchFamily="34" charset="-120"/>
            </a:endParaRPr>
          </a:p>
        </p:txBody>
      </p:sp>
      <p:sp>
        <p:nvSpPr>
          <p:cNvPr id="3" name="Content Placeholder 2">
            <a:extLst>
              <a:ext uri="{FF2B5EF4-FFF2-40B4-BE49-F238E27FC236}">
                <a16:creationId xmlns:a16="http://schemas.microsoft.com/office/drawing/2014/main" id="{03099E49-3891-92F5-7E64-0C109B261FD4}"/>
              </a:ext>
            </a:extLst>
          </p:cNvPr>
          <p:cNvSpPr>
            <a:spLocks noGrp="1"/>
          </p:cNvSpPr>
          <p:nvPr>
            <p:ph idx="1"/>
          </p:nvPr>
        </p:nvSpPr>
        <p:spPr>
          <a:xfrm>
            <a:off x="425748" y="1628800"/>
            <a:ext cx="7920880" cy="3960440"/>
          </a:xfrm>
        </p:spPr>
        <p:txBody>
          <a:bodyPr>
            <a:normAutofit/>
          </a:bodyPr>
          <a:lstStyle/>
          <a:p>
            <a:pPr marL="0" indent="0">
              <a:buNone/>
            </a:pPr>
            <a:r>
              <a:rPr lang="en-US" altLang="zh-TW" sz="4400" dirty="0">
                <a:solidFill>
                  <a:schemeClr val="bg1"/>
                </a:solidFill>
                <a:latin typeface="PingFang TC" panose="020B0400000000000000" pitchFamily="34" charset="-120"/>
                <a:ea typeface="PingFang TC" panose="020B0400000000000000" pitchFamily="34" charset="-120"/>
              </a:rPr>
              <a:t>12:3 </a:t>
            </a:r>
            <a:r>
              <a:rPr lang="zh-TW" altLang="en-US" sz="4400" dirty="0">
                <a:solidFill>
                  <a:schemeClr val="bg1"/>
                </a:solidFill>
                <a:latin typeface="PingFang TC" panose="020B0400000000000000" pitchFamily="34" charset="-120"/>
                <a:ea typeface="PingFang TC" panose="020B0400000000000000" pitchFamily="34" charset="-120"/>
              </a:rPr>
              <a:t>我凭着所赐我的恩，对你们个人说：不要看自己过于所当看的，要照着神所分给个人信心的大小，看得</a:t>
            </a:r>
            <a:r>
              <a:rPr lang="zh-TW" altLang="en-US" sz="4400" u="sng" dirty="0">
                <a:solidFill>
                  <a:srgbClr val="FFFF00"/>
                </a:solidFill>
                <a:latin typeface="PingFang TC" panose="020B0400000000000000" pitchFamily="34" charset="-120"/>
                <a:ea typeface="PingFang TC" panose="020B0400000000000000" pitchFamily="34" charset="-120"/>
              </a:rPr>
              <a:t>合乎中道</a:t>
            </a:r>
            <a:r>
              <a:rPr lang="zh-TW" altLang="en-US" sz="4400" dirty="0">
                <a:solidFill>
                  <a:schemeClr val="bg1"/>
                </a:solidFill>
                <a:latin typeface="PingFang TC" panose="020B0400000000000000" pitchFamily="34" charset="-120"/>
                <a:ea typeface="PingFang TC" panose="020B0400000000000000" pitchFamily="34" charset="-120"/>
              </a:rPr>
              <a:t>。</a:t>
            </a:r>
          </a:p>
          <a:p>
            <a:endParaRPr lang="zh-TW" altLang="en-US" sz="3600" dirty="0">
              <a:latin typeface="PingFang TC" panose="020B0400000000000000" pitchFamily="34" charset="-120"/>
              <a:ea typeface="PingFang TC" panose="020B0400000000000000" pitchFamily="34" charset="-120"/>
            </a:endParaRPr>
          </a:p>
          <a:p>
            <a:endParaRPr lang="en-US" dirty="0"/>
          </a:p>
        </p:txBody>
      </p:sp>
    </p:spTree>
    <p:extLst>
      <p:ext uri="{BB962C8B-B14F-4D97-AF65-F5344CB8AC3E}">
        <p14:creationId xmlns:p14="http://schemas.microsoft.com/office/powerpoint/2010/main" val="3908592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4C91-61DA-3985-8A9B-61E244B6D25B}"/>
              </a:ext>
            </a:extLst>
          </p:cNvPr>
          <p:cNvSpPr>
            <a:spLocks noGrp="1"/>
          </p:cNvSpPr>
          <p:nvPr>
            <p:ph type="title"/>
          </p:nvPr>
        </p:nvSpPr>
        <p:spPr>
          <a:xfrm>
            <a:off x="107504" y="332656"/>
            <a:ext cx="7992888" cy="864096"/>
          </a:xfrm>
        </p:spPr>
        <p:txBody>
          <a:bodyPr>
            <a:noAutofit/>
          </a:bodyPr>
          <a:lstStyle/>
          <a:p>
            <a:r>
              <a:rPr lang="en-US" altLang="zh-TW" sz="5400" dirty="0">
                <a:solidFill>
                  <a:schemeClr val="bg1"/>
                </a:solidFill>
                <a:latin typeface="PingFang TC" panose="020B0400000000000000" pitchFamily="34" charset="-120"/>
                <a:ea typeface="PingFang TC" panose="020B0400000000000000" pitchFamily="34" charset="-120"/>
              </a:rPr>
              <a:t>1. </a:t>
            </a:r>
            <a:r>
              <a:rPr lang="zh-TW" altLang="en-US" sz="5400" dirty="0">
                <a:solidFill>
                  <a:schemeClr val="bg1"/>
                </a:solidFill>
                <a:latin typeface="PingFang TC" panose="020B0400000000000000" pitchFamily="34" charset="-120"/>
                <a:ea typeface="PingFang TC" panose="020B0400000000000000" pitchFamily="34" charset="-120"/>
              </a:rPr>
              <a:t>學習要看自己</a:t>
            </a:r>
            <a:r>
              <a:rPr lang="zh-TW" altLang="en-US" sz="5400" dirty="0">
                <a:solidFill>
                  <a:srgbClr val="FFFF00"/>
                </a:solidFill>
                <a:latin typeface="PingFang TC" panose="020B0400000000000000" pitchFamily="34" charset="-120"/>
                <a:ea typeface="PingFang TC" panose="020B0400000000000000" pitchFamily="34" charset="-120"/>
              </a:rPr>
              <a:t>合乎中道 </a:t>
            </a:r>
            <a:endParaRPr lang="en-US" altLang="zh-TW" sz="5400" dirty="0">
              <a:solidFill>
                <a:srgbClr val="FFFF00"/>
              </a:solidFill>
              <a:latin typeface="PingFang TC" panose="020B0400000000000000" pitchFamily="34" charset="-120"/>
              <a:ea typeface="PingFang TC" panose="020B0400000000000000" pitchFamily="34" charset="-120"/>
            </a:endParaRPr>
          </a:p>
        </p:txBody>
      </p:sp>
      <p:sp>
        <p:nvSpPr>
          <p:cNvPr id="3" name="Content Placeholder 2">
            <a:extLst>
              <a:ext uri="{FF2B5EF4-FFF2-40B4-BE49-F238E27FC236}">
                <a16:creationId xmlns:a16="http://schemas.microsoft.com/office/drawing/2014/main" id="{03099E49-3891-92F5-7E64-0C109B261FD4}"/>
              </a:ext>
            </a:extLst>
          </p:cNvPr>
          <p:cNvSpPr>
            <a:spLocks noGrp="1"/>
          </p:cNvSpPr>
          <p:nvPr>
            <p:ph idx="1"/>
          </p:nvPr>
        </p:nvSpPr>
        <p:spPr>
          <a:xfrm>
            <a:off x="251520" y="1320652"/>
            <a:ext cx="8496944" cy="5537348"/>
          </a:xfrm>
        </p:spPr>
        <p:txBody>
          <a:bodyPr>
            <a:normAutofit fontScale="92500" lnSpcReduction="20000"/>
          </a:bodyPr>
          <a:lstStyle/>
          <a:p>
            <a:pPr marL="0" indent="0">
              <a:buNone/>
            </a:pPr>
            <a:r>
              <a:rPr lang="zh-TW" altLang="en-US" sz="4300" b="0" i="0" dirty="0">
                <a:solidFill>
                  <a:schemeClr val="bg1"/>
                </a:solidFill>
                <a:effectLst/>
                <a:latin typeface="Georgia" panose="02040502050405020303" pitchFamily="18" charset="0"/>
              </a:rPr>
              <a:t>看自己合乎中道</a:t>
            </a:r>
            <a:r>
              <a:rPr lang="en-US" altLang="zh-TW" sz="4300" b="0" i="0" dirty="0">
                <a:solidFill>
                  <a:schemeClr val="bg1"/>
                </a:solidFill>
                <a:effectLst/>
                <a:latin typeface="Georgia" panose="02040502050405020303" pitchFamily="18" charset="0"/>
              </a:rPr>
              <a:t>: </a:t>
            </a:r>
          </a:p>
          <a:p>
            <a:r>
              <a:rPr lang="zh-TW" altLang="en-US" sz="4300" b="0" i="0" dirty="0">
                <a:solidFill>
                  <a:schemeClr val="bg1"/>
                </a:solidFill>
                <a:effectLst/>
                <a:latin typeface="Georgia" panose="02040502050405020303" pitchFamily="18" charset="0"/>
              </a:rPr>
              <a:t>  “正确的心态”； 我们的恩赐既然不同，就当专心在自己的岗位上尽心做好神所交付的使命， 行事为人都与蒙召的恩相称，</a:t>
            </a:r>
            <a:r>
              <a:rPr lang="zh-TW" altLang="en-US" sz="4300" dirty="0">
                <a:solidFill>
                  <a:schemeClr val="bg1"/>
                </a:solidFill>
                <a:latin typeface="Georgia" panose="02040502050405020303" pitchFamily="18" charset="0"/>
              </a:rPr>
              <a:t>除去“自我中心”。</a:t>
            </a:r>
            <a:endParaRPr lang="en-US" altLang="zh-TW" sz="4300" dirty="0">
              <a:solidFill>
                <a:schemeClr val="bg1"/>
              </a:solidFill>
              <a:latin typeface="Georgia" panose="02040502050405020303" pitchFamily="18" charset="0"/>
            </a:endParaRPr>
          </a:p>
          <a:p>
            <a:r>
              <a:rPr lang="zh-TW" altLang="en-US" sz="4300" dirty="0">
                <a:solidFill>
                  <a:schemeClr val="bg1"/>
                </a:solidFill>
                <a:latin typeface="Georgia" panose="02040502050405020303" pitchFamily="18" charset="0"/>
              </a:rPr>
              <a:t>凡事谦虚、温柔、忍耐，用爱心互相宽容，用和平彼此联络和配搭，竭力保守圣灵所赐合而为一的心（弗四</a:t>
            </a:r>
            <a:r>
              <a:rPr lang="en-US" altLang="zh-TW" sz="4300" dirty="0">
                <a:solidFill>
                  <a:schemeClr val="bg1"/>
                </a:solidFill>
                <a:latin typeface="Georgia" panose="02040502050405020303" pitchFamily="18" charset="0"/>
              </a:rPr>
              <a:t>2-3</a:t>
            </a:r>
            <a:r>
              <a:rPr lang="zh-TW" altLang="en-US" sz="4300" dirty="0">
                <a:solidFill>
                  <a:schemeClr val="bg1"/>
                </a:solidFill>
                <a:latin typeface="Georgia" panose="02040502050405020303" pitchFamily="18" charset="0"/>
              </a:rPr>
              <a:t>）</a:t>
            </a:r>
          </a:p>
          <a:p>
            <a:endParaRPr lang="zh-TW" altLang="en-US" sz="3600" dirty="0">
              <a:solidFill>
                <a:schemeClr val="bg1"/>
              </a:solidFill>
              <a:latin typeface="PingFang TC" panose="020B0400000000000000" pitchFamily="34" charset="-120"/>
              <a:ea typeface="PingFang TC" panose="020B0400000000000000" pitchFamily="34" charset="-120"/>
            </a:endParaRPr>
          </a:p>
          <a:p>
            <a:endParaRPr lang="en-US" dirty="0"/>
          </a:p>
        </p:txBody>
      </p:sp>
    </p:spTree>
    <p:extLst>
      <p:ext uri="{BB962C8B-B14F-4D97-AF65-F5344CB8AC3E}">
        <p14:creationId xmlns:p14="http://schemas.microsoft.com/office/powerpoint/2010/main" val="1455073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BC787-1B9A-9F8D-2191-5C882A5EE9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D429AC-370F-7973-FDEA-7F29AD83CD6A}"/>
              </a:ext>
            </a:extLst>
          </p:cNvPr>
          <p:cNvSpPr>
            <a:spLocks noGrp="1"/>
          </p:cNvSpPr>
          <p:nvPr>
            <p:ph type="title"/>
          </p:nvPr>
        </p:nvSpPr>
        <p:spPr>
          <a:xfrm>
            <a:off x="539552" y="260648"/>
            <a:ext cx="7525302" cy="765314"/>
          </a:xfrm>
        </p:spPr>
        <p:txBody>
          <a:bodyPr>
            <a:noAutofit/>
          </a:bodyPr>
          <a:lstStyle/>
          <a:p>
            <a:pPr marL="0" indent="0">
              <a:buNone/>
            </a:pPr>
            <a:r>
              <a:rPr lang="zh-TW" altLang="en-US" sz="5400" dirty="0">
                <a:solidFill>
                  <a:schemeClr val="bg1"/>
                </a:solidFill>
                <a:latin typeface="PingFang TC" panose="020B0400000000000000" pitchFamily="34" charset="-120"/>
                <a:ea typeface="PingFang TC" panose="020B0400000000000000" pitchFamily="34" charset="-120"/>
              </a:rPr>
              <a:t>團隊服事的</a:t>
            </a:r>
            <a:r>
              <a:rPr lang="zh-TW" altLang="en-US" sz="5400" dirty="0">
                <a:solidFill>
                  <a:schemeClr val="bg1"/>
                </a:solidFill>
                <a:effectLst/>
                <a:latin typeface="Helvetica Neue" panose="02000503000000020004" pitchFamily="2" charset="0"/>
              </a:rPr>
              <a:t>原则</a:t>
            </a:r>
            <a:endParaRPr lang="en-US" altLang="zh-TW" sz="5400" dirty="0">
              <a:solidFill>
                <a:schemeClr val="bg1"/>
              </a:solidFill>
              <a:latin typeface="PingFang TC" panose="020B0400000000000000" pitchFamily="34" charset="-120"/>
              <a:ea typeface="PingFang TC" panose="020B0400000000000000" pitchFamily="34" charset="-120"/>
            </a:endParaRPr>
          </a:p>
        </p:txBody>
      </p:sp>
      <p:sp>
        <p:nvSpPr>
          <p:cNvPr id="3" name="Content Placeholder 2">
            <a:extLst>
              <a:ext uri="{FF2B5EF4-FFF2-40B4-BE49-F238E27FC236}">
                <a16:creationId xmlns:a16="http://schemas.microsoft.com/office/drawing/2014/main" id="{1E0CA3A4-A52B-0B69-0D3E-7B6707213BFE}"/>
              </a:ext>
            </a:extLst>
          </p:cNvPr>
          <p:cNvSpPr>
            <a:spLocks noGrp="1"/>
          </p:cNvSpPr>
          <p:nvPr>
            <p:ph idx="1"/>
          </p:nvPr>
        </p:nvSpPr>
        <p:spPr>
          <a:xfrm>
            <a:off x="359532" y="1196752"/>
            <a:ext cx="8460940" cy="5589240"/>
          </a:xfrm>
        </p:spPr>
        <p:txBody>
          <a:bodyPr>
            <a:noAutofit/>
          </a:bodyPr>
          <a:lstStyle/>
          <a:p>
            <a:pPr marL="0" indent="0">
              <a:buNone/>
            </a:pPr>
            <a:r>
              <a:rPr lang="zh-TW" altLang="en-US" sz="4000" dirty="0">
                <a:solidFill>
                  <a:schemeClr val="bg1"/>
                </a:solidFill>
                <a:effectLst/>
                <a:latin typeface="Helvetica Neue" panose="02000503000000020004" pitchFamily="2" charset="0"/>
              </a:rPr>
              <a:t>可总结为以下六项原则：</a:t>
            </a:r>
            <a:endParaRPr lang="en-US" altLang="zh-TW" sz="4000" dirty="0">
              <a:solidFill>
                <a:schemeClr val="bg1"/>
              </a:solidFill>
              <a:effectLst/>
              <a:latin typeface="Helvetica Neue" panose="02000503000000020004" pitchFamily="2" charset="0"/>
            </a:endParaRPr>
          </a:p>
          <a:p>
            <a:pPr marL="0" indent="0">
              <a:buNone/>
            </a:pPr>
            <a:r>
              <a:rPr lang="zh-TW" altLang="en-US" sz="4000" dirty="0">
                <a:solidFill>
                  <a:schemeClr val="bg1"/>
                </a:solidFill>
                <a:effectLst/>
                <a:latin typeface="Helvetica Neue" panose="02000503000000020004" pitchFamily="2" charset="0"/>
              </a:rPr>
              <a:t>一：以谦卑、专一的心思想神的呼召，建立以神为中心的自我形象。</a:t>
            </a:r>
          </a:p>
          <a:p>
            <a:pPr marL="0" indent="0">
              <a:buNone/>
            </a:pPr>
            <a:r>
              <a:rPr lang="zh-TW" altLang="en-US" sz="4000" dirty="0">
                <a:solidFill>
                  <a:schemeClr val="bg1"/>
                </a:solidFill>
                <a:effectLst/>
                <a:latin typeface="Helvetica Neue" panose="02000503000000020004" pitchFamily="2" charset="0"/>
              </a:rPr>
              <a:t>二：以智慧与顺服的心，在信心范围之内去运用恩赐，服侍神与人。</a:t>
            </a:r>
            <a:endParaRPr lang="en-US" altLang="zh-TW" sz="4000" dirty="0">
              <a:solidFill>
                <a:schemeClr val="bg1"/>
              </a:solidFill>
              <a:effectLst/>
              <a:latin typeface="Helvetica Neue" panose="02000503000000020004" pitchFamily="2" charset="0"/>
            </a:endParaRPr>
          </a:p>
          <a:p>
            <a:pPr marL="0" indent="0">
              <a:buNone/>
            </a:pPr>
            <a:r>
              <a:rPr lang="zh-TW" altLang="en-US" sz="4000" dirty="0">
                <a:solidFill>
                  <a:schemeClr val="bg1"/>
                </a:solidFill>
                <a:effectLst/>
                <a:latin typeface="Helvetica Neue" panose="02000503000000020004" pitchFamily="2" charset="0"/>
              </a:rPr>
              <a:t>三：顺服教会元首基督，以基督的心彼此顺服，互相联络合而为一。</a:t>
            </a:r>
          </a:p>
          <a:p>
            <a:endParaRPr lang="en-US" sz="3000" dirty="0"/>
          </a:p>
        </p:txBody>
      </p:sp>
    </p:spTree>
    <p:extLst>
      <p:ext uri="{BB962C8B-B14F-4D97-AF65-F5344CB8AC3E}">
        <p14:creationId xmlns:p14="http://schemas.microsoft.com/office/powerpoint/2010/main" val="2206347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B9B66-89B9-9902-C45C-2ABCC2A8C8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3AEF5D-9F3A-F858-6BF2-3872EA50D733}"/>
              </a:ext>
            </a:extLst>
          </p:cNvPr>
          <p:cNvSpPr>
            <a:spLocks noGrp="1"/>
          </p:cNvSpPr>
          <p:nvPr>
            <p:ph idx="1"/>
          </p:nvPr>
        </p:nvSpPr>
        <p:spPr>
          <a:xfrm>
            <a:off x="323528" y="908720"/>
            <a:ext cx="7704856" cy="4896544"/>
          </a:xfrm>
        </p:spPr>
        <p:txBody>
          <a:bodyPr>
            <a:noAutofit/>
          </a:bodyPr>
          <a:lstStyle/>
          <a:p>
            <a:pPr marL="0" indent="0">
              <a:buNone/>
            </a:pPr>
            <a:r>
              <a:rPr lang="zh-TW" altLang="en-US" sz="4000" dirty="0">
                <a:solidFill>
                  <a:schemeClr val="bg1"/>
                </a:solidFill>
                <a:effectLst/>
                <a:latin typeface="Helvetica Neue" panose="02000503000000020004" pitchFamily="2" charset="0"/>
              </a:rPr>
              <a:t>四：有责任要去开掘，并发现自己和别人的恩赐好彼此服侍。</a:t>
            </a:r>
          </a:p>
          <a:p>
            <a:pPr marL="0" indent="0">
              <a:buNone/>
            </a:pPr>
            <a:r>
              <a:rPr lang="zh-TW" altLang="en-US" sz="4000" dirty="0">
                <a:solidFill>
                  <a:schemeClr val="bg1"/>
                </a:solidFill>
                <a:effectLst/>
                <a:latin typeface="Helvetica Neue" panose="02000503000000020004" pitchFamily="2" charset="0"/>
              </a:rPr>
              <a:t>五：要在基督里继续追求长进，好正确地运用恩赐荣神益人。</a:t>
            </a:r>
          </a:p>
          <a:p>
            <a:pPr marL="0" indent="0">
              <a:buNone/>
            </a:pPr>
            <a:r>
              <a:rPr lang="zh-TW" altLang="en-US" sz="4000" dirty="0">
                <a:solidFill>
                  <a:schemeClr val="bg1"/>
                </a:solidFill>
                <a:effectLst/>
                <a:latin typeface="PingFang SC" panose="020B0400000000000000" pitchFamily="34" charset="-122"/>
                <a:ea typeface="PingFang SC" panose="020B0400000000000000" pitchFamily="34" charset="-122"/>
              </a:rPr>
              <a:t>六：当放下恩赐大小的观念，谦卑地彼此服侍，作神国好管家。</a:t>
            </a:r>
          </a:p>
          <a:p>
            <a:endParaRPr lang="en-US" sz="3000" dirty="0"/>
          </a:p>
        </p:txBody>
      </p:sp>
    </p:spTree>
    <p:extLst>
      <p:ext uri="{BB962C8B-B14F-4D97-AF65-F5344CB8AC3E}">
        <p14:creationId xmlns:p14="http://schemas.microsoft.com/office/powerpoint/2010/main" val="4131946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4152A1-1DA5-443F-F4AD-8F063AB543D8}"/>
              </a:ext>
            </a:extLst>
          </p:cNvPr>
          <p:cNvSpPr>
            <a:spLocks noGrp="1"/>
          </p:cNvSpPr>
          <p:nvPr>
            <p:ph idx="1"/>
          </p:nvPr>
        </p:nvSpPr>
        <p:spPr>
          <a:xfrm>
            <a:off x="395536" y="1514574"/>
            <a:ext cx="7848872" cy="3828851"/>
          </a:xfrm>
        </p:spPr>
        <p:txBody>
          <a:bodyPr/>
          <a:lstStyle/>
          <a:p>
            <a:pPr marL="0" indent="0">
              <a:buNone/>
            </a:pPr>
            <a:r>
              <a:rPr lang="en-US" altLang="zh-TW" sz="4000" dirty="0">
                <a:solidFill>
                  <a:schemeClr val="bg1"/>
                </a:solidFill>
                <a:latin typeface="PingFang TC" panose="020B0400000000000000" pitchFamily="34" charset="-120"/>
                <a:ea typeface="PingFang TC" panose="020B0400000000000000" pitchFamily="34" charset="-120"/>
              </a:rPr>
              <a:t>12:4 </a:t>
            </a:r>
            <a:r>
              <a:rPr lang="zh-TW" altLang="en-US" sz="4000" dirty="0">
                <a:solidFill>
                  <a:schemeClr val="bg1"/>
                </a:solidFill>
                <a:latin typeface="PingFang TC" panose="020B0400000000000000" pitchFamily="34" charset="-120"/>
                <a:ea typeface="PingFang TC" panose="020B0400000000000000" pitchFamily="34" charset="-120"/>
              </a:rPr>
              <a:t>正如我們一個身子上有好些肢體，肢體也不都是一樣的用處。</a:t>
            </a:r>
            <a:endParaRPr lang="en-US" altLang="zh-TW" sz="4000" dirty="0">
              <a:solidFill>
                <a:schemeClr val="bg1"/>
              </a:solidFill>
              <a:latin typeface="PingFang TC" panose="020B0400000000000000" pitchFamily="34" charset="-120"/>
              <a:ea typeface="PingFang TC" panose="020B0400000000000000" pitchFamily="34" charset="-120"/>
            </a:endParaRPr>
          </a:p>
          <a:p>
            <a:pPr marL="0" indent="0">
              <a:buNone/>
            </a:pPr>
            <a:r>
              <a:rPr lang="en-US" altLang="zh-TW" sz="4000" dirty="0">
                <a:solidFill>
                  <a:schemeClr val="bg1"/>
                </a:solidFill>
                <a:latin typeface="PingFang TC" panose="020B0400000000000000" pitchFamily="34" charset="-120"/>
                <a:ea typeface="PingFang TC" panose="020B0400000000000000" pitchFamily="34" charset="-120"/>
              </a:rPr>
              <a:t>12:5 </a:t>
            </a:r>
            <a:r>
              <a:rPr lang="zh-TW" altLang="en-US" sz="4000" dirty="0">
                <a:solidFill>
                  <a:schemeClr val="bg1"/>
                </a:solidFill>
                <a:latin typeface="PingFang TC" panose="020B0400000000000000" pitchFamily="34" charset="-120"/>
                <a:ea typeface="PingFang TC" panose="020B0400000000000000" pitchFamily="34" charset="-120"/>
              </a:rPr>
              <a:t>我們這許多人，在基督裡成為一身，</a:t>
            </a:r>
            <a:r>
              <a:rPr lang="zh-TW" altLang="en-US" sz="4000" dirty="0">
                <a:solidFill>
                  <a:srgbClr val="FFFF00"/>
                </a:solidFill>
                <a:latin typeface="PingFang TC" panose="020B0400000000000000" pitchFamily="34" charset="-120"/>
                <a:ea typeface="PingFang TC" panose="020B0400000000000000" pitchFamily="34" charset="-120"/>
              </a:rPr>
              <a:t>互相聯絡</a:t>
            </a:r>
            <a:r>
              <a:rPr lang="zh-TW" altLang="en-US" sz="4000" dirty="0">
                <a:solidFill>
                  <a:schemeClr val="bg1"/>
                </a:solidFill>
                <a:latin typeface="PingFang TC" panose="020B0400000000000000" pitchFamily="34" charset="-120"/>
                <a:ea typeface="PingFang TC" panose="020B0400000000000000" pitchFamily="34" charset="-120"/>
              </a:rPr>
              <a:t>作肢體，也是如此。</a:t>
            </a:r>
            <a:endParaRPr lang="en-US" altLang="zh-TW" sz="4000" dirty="0">
              <a:solidFill>
                <a:schemeClr val="bg1"/>
              </a:solidFill>
              <a:latin typeface="PingFang TC" panose="020B0400000000000000" pitchFamily="34" charset="-120"/>
              <a:ea typeface="PingFang TC" panose="020B0400000000000000" pitchFamily="34" charset="-120"/>
            </a:endParaRPr>
          </a:p>
          <a:p>
            <a:endParaRPr lang="en-US" dirty="0"/>
          </a:p>
        </p:txBody>
      </p:sp>
      <p:sp>
        <p:nvSpPr>
          <p:cNvPr id="5" name="TextBox 4">
            <a:extLst>
              <a:ext uri="{FF2B5EF4-FFF2-40B4-BE49-F238E27FC236}">
                <a16:creationId xmlns:a16="http://schemas.microsoft.com/office/drawing/2014/main" id="{6BF01B4D-9E5E-0FF6-E1FE-4AB334402A33}"/>
              </a:ext>
            </a:extLst>
          </p:cNvPr>
          <p:cNvSpPr txBox="1"/>
          <p:nvPr/>
        </p:nvSpPr>
        <p:spPr>
          <a:xfrm>
            <a:off x="251520" y="332656"/>
            <a:ext cx="8435280" cy="923330"/>
          </a:xfrm>
          <a:prstGeom prst="rect">
            <a:avLst/>
          </a:prstGeom>
          <a:noFill/>
        </p:spPr>
        <p:txBody>
          <a:bodyPr wrap="square">
            <a:spAutoFit/>
          </a:bodyPr>
          <a:lstStyle/>
          <a:p>
            <a:pPr marL="0" indent="0">
              <a:buNone/>
            </a:pPr>
            <a:r>
              <a:rPr lang="en-US" altLang="zh-TW" sz="5400" dirty="0">
                <a:solidFill>
                  <a:schemeClr val="bg1"/>
                </a:solidFill>
                <a:latin typeface="PingFang TC" panose="020B0400000000000000" pitchFamily="34" charset="-120"/>
                <a:ea typeface="PingFang TC" panose="020B0400000000000000" pitchFamily="34" charset="-120"/>
              </a:rPr>
              <a:t>2.</a:t>
            </a:r>
            <a:r>
              <a:rPr lang="zh-TW" altLang="en-US" sz="5400" dirty="0">
                <a:solidFill>
                  <a:schemeClr val="bg1"/>
                </a:solidFill>
                <a:latin typeface="PingFang TC" panose="020B0400000000000000" pitchFamily="34" charset="-120"/>
                <a:ea typeface="PingFang TC" panose="020B0400000000000000" pitchFamily="34" charset="-120"/>
              </a:rPr>
              <a:t> 學習要对弟兄</a:t>
            </a:r>
            <a:r>
              <a:rPr lang="zh-TW" altLang="en-US" sz="5400" dirty="0">
                <a:solidFill>
                  <a:srgbClr val="FFFF00"/>
                </a:solidFill>
                <a:latin typeface="PingFang TC" panose="020B0400000000000000" pitchFamily="34" charset="-120"/>
                <a:ea typeface="PingFang TC" panose="020B0400000000000000" pitchFamily="34" charset="-120"/>
              </a:rPr>
              <a:t>相互聯絡</a:t>
            </a:r>
            <a:endParaRPr lang="en-US" altLang="zh-TW" sz="5400" dirty="0">
              <a:solidFill>
                <a:srgbClr val="FFFF00"/>
              </a:solidFill>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3954226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93E34-10A2-47A8-00E2-F39B335D3C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82DA2-18E8-541C-2D34-9B577C8C5557}"/>
              </a:ext>
            </a:extLst>
          </p:cNvPr>
          <p:cNvSpPr>
            <a:spLocks noGrp="1"/>
          </p:cNvSpPr>
          <p:nvPr>
            <p:ph type="title"/>
          </p:nvPr>
        </p:nvSpPr>
        <p:spPr>
          <a:xfrm>
            <a:off x="755576" y="116632"/>
            <a:ext cx="6953802" cy="765314"/>
          </a:xfrm>
        </p:spPr>
        <p:txBody>
          <a:bodyPr>
            <a:noAutofit/>
          </a:bodyPr>
          <a:lstStyle/>
          <a:p>
            <a:pPr marL="0" indent="0">
              <a:buNone/>
            </a:pPr>
            <a:r>
              <a:rPr lang="zh-TW" altLang="en-US" sz="4400" dirty="0">
                <a:solidFill>
                  <a:schemeClr val="bg1"/>
                </a:solidFill>
                <a:latin typeface="PingFang TC" panose="020B0400000000000000" pitchFamily="34" charset="-120"/>
                <a:ea typeface="PingFang TC" panose="020B0400000000000000" pitchFamily="34" charset="-120"/>
              </a:rPr>
              <a:t>聖經中</a:t>
            </a:r>
            <a:r>
              <a:rPr lang="zh-TW" altLang="en-US" sz="4400" dirty="0">
                <a:solidFill>
                  <a:srgbClr val="FFFF00"/>
                </a:solidFill>
                <a:latin typeface="PingFang TC" panose="020B0400000000000000" pitchFamily="34" charset="-120"/>
                <a:ea typeface="PingFang TC" panose="020B0400000000000000" pitchFamily="34" charset="-120"/>
              </a:rPr>
              <a:t>相互聯絡</a:t>
            </a:r>
            <a:r>
              <a:rPr lang="zh-TW" altLang="en-US" dirty="0">
                <a:solidFill>
                  <a:schemeClr val="bg1"/>
                </a:solidFill>
                <a:latin typeface="PingFang TC" panose="020B0400000000000000" pitchFamily="34" charset="-120"/>
                <a:ea typeface="PingFang TC" panose="020B0400000000000000" pitchFamily="34" charset="-120"/>
              </a:rPr>
              <a:t>的果效</a:t>
            </a:r>
          </a:p>
        </p:txBody>
      </p:sp>
      <p:sp>
        <p:nvSpPr>
          <p:cNvPr id="3" name="Content Placeholder 2">
            <a:extLst>
              <a:ext uri="{FF2B5EF4-FFF2-40B4-BE49-F238E27FC236}">
                <a16:creationId xmlns:a16="http://schemas.microsoft.com/office/drawing/2014/main" id="{3E2D8C07-78D2-CC72-6655-12A4927DBE1B}"/>
              </a:ext>
            </a:extLst>
          </p:cNvPr>
          <p:cNvSpPr>
            <a:spLocks noGrp="1"/>
          </p:cNvSpPr>
          <p:nvPr>
            <p:ph idx="1"/>
          </p:nvPr>
        </p:nvSpPr>
        <p:spPr>
          <a:xfrm>
            <a:off x="179512" y="898032"/>
            <a:ext cx="8856984" cy="5526614"/>
          </a:xfrm>
        </p:spPr>
        <p:txBody>
          <a:bodyPr>
            <a:noAutofit/>
          </a:bodyPr>
          <a:lstStyle/>
          <a:p>
            <a:pPr marL="0" indent="0">
              <a:buNone/>
            </a:pPr>
            <a:r>
              <a:rPr lang="en-US" altLang="zh-TW" sz="4000" dirty="0">
                <a:solidFill>
                  <a:schemeClr val="bg1"/>
                </a:solidFill>
                <a:latin typeface="Helvetica Neue" panose="02000503000000020004" pitchFamily="2" charset="0"/>
              </a:rPr>
              <a:t>A. </a:t>
            </a:r>
            <a:r>
              <a:rPr lang="zh-TW" altLang="en-US" sz="4000" dirty="0">
                <a:solidFill>
                  <a:schemeClr val="bg1"/>
                </a:solidFill>
                <a:latin typeface="Helvetica Neue" panose="02000503000000020004" pitchFamily="2" charset="0"/>
              </a:rPr>
              <a:t>異象明確： 保羅與團隊</a:t>
            </a:r>
          </a:p>
          <a:p>
            <a:pPr marL="0" indent="0">
              <a:buNone/>
            </a:pPr>
            <a:r>
              <a:rPr lang="zh-TW" altLang="en-US" sz="4000" b="0" i="0" dirty="0">
                <a:solidFill>
                  <a:schemeClr val="bg1"/>
                </a:solidFill>
                <a:effectLst/>
                <a:latin typeface="Helvetica Neue" panose="02000503000000020004" pitchFamily="2" charset="0"/>
              </a:rPr>
              <a:t>徒</a:t>
            </a:r>
            <a:r>
              <a:rPr lang="en-US" altLang="zh-TW" sz="4000" b="0" i="0" dirty="0">
                <a:solidFill>
                  <a:schemeClr val="bg1"/>
                </a:solidFill>
                <a:effectLst/>
                <a:latin typeface="Helvetica Neue" panose="02000503000000020004" pitchFamily="2" charset="0"/>
              </a:rPr>
              <a:t>16:7</a:t>
            </a:r>
            <a:r>
              <a:rPr lang="zh-TW" altLang="en-US" sz="4000" b="0" i="0" dirty="0">
                <a:solidFill>
                  <a:schemeClr val="bg1"/>
                </a:solidFill>
                <a:effectLst/>
                <a:latin typeface="Helvetica Neue" panose="02000503000000020004" pitchFamily="2" charset="0"/>
              </a:rPr>
              <a:t>：</a:t>
            </a:r>
            <a:r>
              <a:rPr lang="en-US" altLang="zh-TW" sz="4000" b="0" i="0" dirty="0">
                <a:solidFill>
                  <a:schemeClr val="bg1"/>
                </a:solidFill>
                <a:effectLst/>
                <a:latin typeface="Helvetica Neue" panose="02000503000000020004" pitchFamily="2" charset="0"/>
              </a:rPr>
              <a:t> </a:t>
            </a:r>
            <a:r>
              <a:rPr lang="zh-TW" altLang="en-US" sz="4000" b="0" i="0" dirty="0">
                <a:solidFill>
                  <a:schemeClr val="bg1"/>
                </a:solidFill>
                <a:effectLst/>
                <a:latin typeface="Helvetica Neue" panose="02000503000000020004" pitchFamily="2" charset="0"/>
              </a:rPr>
              <a:t>到了每西亚的边界，他们想要往庇推尼去，耶稣的灵却不许，徒</a:t>
            </a:r>
            <a:r>
              <a:rPr lang="en-US" altLang="zh-TW" sz="4000" b="0" i="0" dirty="0">
                <a:solidFill>
                  <a:schemeClr val="bg1"/>
                </a:solidFill>
                <a:effectLst/>
                <a:latin typeface="Helvetica Neue" panose="02000503000000020004" pitchFamily="2" charset="0"/>
              </a:rPr>
              <a:t>16:8</a:t>
            </a:r>
            <a:r>
              <a:rPr lang="zh-TW" altLang="en-US" sz="4000" b="0" i="0" dirty="0">
                <a:solidFill>
                  <a:schemeClr val="bg1"/>
                </a:solidFill>
                <a:effectLst/>
                <a:latin typeface="Helvetica Neue" panose="02000503000000020004" pitchFamily="2" charset="0"/>
              </a:rPr>
              <a:t>他们就越过每西亚，下到特罗亚去。</a:t>
            </a:r>
            <a:r>
              <a:rPr lang="en-US" altLang="zh-TW" sz="4000" b="0" i="0" dirty="0">
                <a:solidFill>
                  <a:schemeClr val="bg1"/>
                </a:solidFill>
                <a:effectLst/>
                <a:latin typeface="Helvetica Neue" panose="02000503000000020004" pitchFamily="2" charset="0"/>
              </a:rPr>
              <a:t>16:9</a:t>
            </a:r>
            <a:r>
              <a:rPr lang="zh-TW" altLang="en-US" sz="4000" b="0" i="0" dirty="0">
                <a:solidFill>
                  <a:schemeClr val="bg1"/>
                </a:solidFill>
                <a:effectLst/>
                <a:latin typeface="Helvetica Neue" panose="02000503000000020004" pitchFamily="2" charset="0"/>
              </a:rPr>
              <a:t>在</a:t>
            </a:r>
            <a:r>
              <a:rPr lang="zh-TW" altLang="en-US" sz="4000" b="0" i="0" u="sng" dirty="0">
                <a:solidFill>
                  <a:srgbClr val="FFFF00"/>
                </a:solidFill>
                <a:effectLst/>
                <a:latin typeface="Helvetica Neue" panose="02000503000000020004" pitchFamily="2" charset="0"/>
              </a:rPr>
              <a:t>夜间有异象现与</a:t>
            </a:r>
            <a:r>
              <a:rPr lang="zh-TW" altLang="en-US" sz="4000" b="0" i="0" dirty="0">
                <a:solidFill>
                  <a:schemeClr val="bg1"/>
                </a:solidFill>
                <a:effectLst/>
                <a:latin typeface="Helvetica Neue" panose="02000503000000020004" pitchFamily="2" charset="0"/>
              </a:rPr>
              <a:t>保罗。有一个马其顿人，站着求他说，请你过到马其顿来帮助我们。徒</a:t>
            </a:r>
            <a:r>
              <a:rPr lang="en-US" altLang="zh-TW" sz="4000" b="0" i="0" dirty="0">
                <a:solidFill>
                  <a:schemeClr val="bg1"/>
                </a:solidFill>
                <a:effectLst/>
                <a:latin typeface="Helvetica Neue" panose="02000503000000020004" pitchFamily="2" charset="0"/>
              </a:rPr>
              <a:t>16:10</a:t>
            </a:r>
            <a:r>
              <a:rPr lang="zh-TW" altLang="en-US" sz="4000" b="0" i="0" dirty="0">
                <a:solidFill>
                  <a:schemeClr val="bg1"/>
                </a:solidFill>
                <a:effectLst/>
                <a:latin typeface="Helvetica Neue" panose="02000503000000020004" pitchFamily="2" charset="0"/>
              </a:rPr>
              <a:t>保罗既看见这异象，我们随即想要往马其顿去，以为神召我们传福音给那里的人听。</a:t>
            </a:r>
            <a:endParaRPr lang="zh-TW" altLang="en-US" sz="4000" dirty="0">
              <a:solidFill>
                <a:schemeClr val="bg1"/>
              </a:solidFill>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724908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CAE80-ADED-3BD3-85A4-B1E18F7E98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237348-4215-3334-FEA6-E608E322C624}"/>
              </a:ext>
            </a:extLst>
          </p:cNvPr>
          <p:cNvSpPr>
            <a:spLocks noGrp="1"/>
          </p:cNvSpPr>
          <p:nvPr>
            <p:ph idx="1"/>
          </p:nvPr>
        </p:nvSpPr>
        <p:spPr>
          <a:xfrm>
            <a:off x="251520" y="332656"/>
            <a:ext cx="8640960" cy="5715406"/>
          </a:xfrm>
        </p:spPr>
        <p:txBody>
          <a:bodyPr>
            <a:normAutofit fontScale="92500"/>
          </a:bodyPr>
          <a:lstStyle/>
          <a:p>
            <a:pPr marL="0" indent="0">
              <a:buNone/>
            </a:pPr>
            <a:r>
              <a:rPr lang="en-US" altLang="zh-TW" sz="4300" dirty="0">
                <a:solidFill>
                  <a:schemeClr val="bg1"/>
                </a:solidFill>
                <a:latin typeface="Helvetica Neue" panose="02000503000000020004" pitchFamily="2" charset="0"/>
              </a:rPr>
              <a:t>B. </a:t>
            </a:r>
            <a:r>
              <a:rPr lang="zh-TW" altLang="en-US" sz="4300" dirty="0">
                <a:solidFill>
                  <a:schemeClr val="bg1"/>
                </a:solidFill>
                <a:latin typeface="Helvetica Neue" panose="02000503000000020004" pitchFamily="2" charset="0"/>
                <a:ea typeface="PingFang TC" panose="020B0400000000000000" pitchFamily="34" charset="-120"/>
              </a:rPr>
              <a:t>分工與職掌明確：尼希米與團隊</a:t>
            </a:r>
            <a:endParaRPr lang="en-US" altLang="zh-TW" sz="4300" dirty="0">
              <a:solidFill>
                <a:schemeClr val="bg1"/>
              </a:solidFill>
              <a:latin typeface="Helvetica Neue" panose="02000503000000020004" pitchFamily="2" charset="0"/>
              <a:ea typeface="PingFang TC" panose="020B0400000000000000" pitchFamily="34" charset="-120"/>
            </a:endParaRPr>
          </a:p>
          <a:p>
            <a:r>
              <a:rPr lang="zh-TW" altLang="en-US" sz="4300" dirty="0">
                <a:solidFill>
                  <a:schemeClr val="bg1"/>
                </a:solidFill>
                <a:latin typeface="Helvetica Neue" panose="02000503000000020004" pitchFamily="2" charset="0"/>
                <a:ea typeface="PingFang TC" panose="020B0400000000000000" pitchFamily="34" charset="-120"/>
              </a:rPr>
              <a:t>尼希米記 </a:t>
            </a:r>
            <a:r>
              <a:rPr lang="en-US" altLang="zh-TW" sz="4300" dirty="0">
                <a:solidFill>
                  <a:schemeClr val="bg1"/>
                </a:solidFill>
                <a:latin typeface="Helvetica Neue" panose="02000503000000020004" pitchFamily="2" charset="0"/>
                <a:ea typeface="PingFang TC" panose="020B0400000000000000" pitchFamily="34" charset="-120"/>
              </a:rPr>
              <a:t>3:1 </a:t>
            </a:r>
            <a:r>
              <a:rPr lang="zh-TW" altLang="en-US" sz="4300" dirty="0">
                <a:solidFill>
                  <a:schemeClr val="bg1"/>
                </a:solidFill>
                <a:latin typeface="Helvetica Neue" panose="02000503000000020004" pitchFamily="2" charset="0"/>
                <a:ea typeface="PingFang TC" panose="020B0400000000000000" pitchFamily="34" charset="-120"/>
              </a:rPr>
              <a:t>那時，大祭司以利亞實和他的弟兄眾祭司起來建立羊門，分別為聖，安立門扇，又築城牆到哈米亞樓，直到哈楠業樓，分別為聖。</a:t>
            </a:r>
            <a:r>
              <a:rPr lang="en-US" altLang="zh-TW" sz="4300" dirty="0">
                <a:solidFill>
                  <a:schemeClr val="bg1"/>
                </a:solidFill>
                <a:latin typeface="Helvetica Neue" panose="02000503000000020004" pitchFamily="2" charset="0"/>
                <a:ea typeface="PingFang TC" panose="020B0400000000000000" pitchFamily="34" charset="-120"/>
              </a:rPr>
              <a:t>3:2 </a:t>
            </a:r>
            <a:r>
              <a:rPr lang="zh-TW" altLang="en-US" sz="4300" dirty="0">
                <a:solidFill>
                  <a:schemeClr val="bg1"/>
                </a:solidFill>
                <a:latin typeface="Helvetica Neue" panose="02000503000000020004" pitchFamily="2" charset="0"/>
                <a:ea typeface="PingFang TC" panose="020B0400000000000000" pitchFamily="34" charset="-120"/>
              </a:rPr>
              <a:t>其次是耶利哥人建造。其次是音利的兒子撒刻建造。</a:t>
            </a:r>
            <a:r>
              <a:rPr lang="en-US" altLang="zh-TW" sz="4300" dirty="0">
                <a:solidFill>
                  <a:schemeClr val="bg1"/>
                </a:solidFill>
                <a:latin typeface="Helvetica Neue" panose="02000503000000020004" pitchFamily="2" charset="0"/>
                <a:ea typeface="PingFang TC" panose="020B0400000000000000" pitchFamily="34" charset="-120"/>
              </a:rPr>
              <a:t>3:3 </a:t>
            </a:r>
            <a:r>
              <a:rPr lang="zh-TW" altLang="en-US" sz="4300" dirty="0">
                <a:solidFill>
                  <a:schemeClr val="bg1"/>
                </a:solidFill>
                <a:latin typeface="Helvetica Neue" panose="02000503000000020004" pitchFamily="2" charset="0"/>
                <a:ea typeface="PingFang TC" panose="020B0400000000000000" pitchFamily="34" charset="-120"/>
              </a:rPr>
              <a:t>哈西拿的子孫建立魚門，架橫樑、安門扇，和閂鎖。</a:t>
            </a:r>
            <a:r>
              <a:rPr lang="zh-TW" altLang="en-US" sz="4000" dirty="0">
                <a:solidFill>
                  <a:schemeClr val="bg1"/>
                </a:solidFill>
                <a:latin typeface="Helvetica Neue" panose="02000503000000020004" pitchFamily="2" charset="0"/>
                <a:ea typeface="PingFang TC" panose="020B0400000000000000" pitchFamily="34" charset="-120"/>
              </a:rPr>
              <a:t>。。。</a:t>
            </a:r>
          </a:p>
          <a:p>
            <a:endParaRPr lang="zh-TW" altLang="en-US" sz="3600" dirty="0">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3222337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905E5-1464-77D5-31A6-7A43B0AE8B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099F0C-61AD-8EE6-CAEF-34D40B621260}"/>
              </a:ext>
            </a:extLst>
          </p:cNvPr>
          <p:cNvSpPr>
            <a:spLocks noGrp="1"/>
          </p:cNvSpPr>
          <p:nvPr>
            <p:ph idx="1"/>
          </p:nvPr>
        </p:nvSpPr>
        <p:spPr>
          <a:xfrm>
            <a:off x="323528" y="476672"/>
            <a:ext cx="7704856" cy="5546818"/>
          </a:xfrm>
        </p:spPr>
        <p:txBody>
          <a:bodyPr>
            <a:noAutofit/>
          </a:bodyPr>
          <a:lstStyle/>
          <a:p>
            <a:pPr marL="0" indent="0">
              <a:buNone/>
            </a:pPr>
            <a:r>
              <a:rPr lang="en-US" altLang="zh-TW" sz="4000" dirty="0">
                <a:solidFill>
                  <a:schemeClr val="bg1"/>
                </a:solidFill>
                <a:latin typeface="PingFang TC" panose="020B0400000000000000" pitchFamily="34" charset="-120"/>
                <a:ea typeface="PingFang TC" panose="020B0400000000000000" pitchFamily="34" charset="-120"/>
              </a:rPr>
              <a:t>C. </a:t>
            </a:r>
            <a:r>
              <a:rPr lang="zh-TW" altLang="en-US" sz="4000" dirty="0">
                <a:solidFill>
                  <a:schemeClr val="bg1"/>
                </a:solidFill>
                <a:latin typeface="PingFang TC" panose="020B0400000000000000" pitchFamily="34" charset="-120"/>
                <a:ea typeface="PingFang TC" panose="020B0400000000000000" pitchFamily="34" charset="-120"/>
              </a:rPr>
              <a:t>同心合意、</a:t>
            </a:r>
            <a:r>
              <a:rPr lang="zh-TW" altLang="en-US" sz="4000" dirty="0">
                <a:solidFill>
                  <a:schemeClr val="bg1"/>
                </a:solidFill>
                <a:effectLst/>
                <a:latin typeface="PingFang TC" panose="020B0400000000000000" pitchFamily="34" charset="-120"/>
                <a:ea typeface="PingFang TC" panose="020B0400000000000000" pitchFamily="34" charset="-120"/>
              </a:rPr>
              <a:t>同心同行：</a:t>
            </a:r>
            <a:r>
              <a:rPr lang="zh-TW" altLang="en-US" sz="4000" dirty="0">
                <a:solidFill>
                  <a:schemeClr val="bg1"/>
                </a:solidFill>
                <a:latin typeface="PingFang TC" panose="020B0400000000000000" pitchFamily="34" charset="-120"/>
                <a:ea typeface="PingFang TC" panose="020B0400000000000000" pitchFamily="34" charset="-120"/>
              </a:rPr>
              <a:t>约书亚与</a:t>
            </a:r>
            <a:r>
              <a:rPr lang="zh-TW" altLang="en-US" sz="4000" dirty="0">
                <a:solidFill>
                  <a:schemeClr val="bg1"/>
                </a:solidFill>
                <a:latin typeface="Helvetica Neue" panose="02000503000000020004" pitchFamily="2" charset="0"/>
                <a:ea typeface="PingFang TC" panose="020B0400000000000000" pitchFamily="34" charset="-120"/>
              </a:rPr>
              <a:t>團隊</a:t>
            </a:r>
            <a:endParaRPr lang="en-US" altLang="zh-TW" sz="4000" dirty="0">
              <a:solidFill>
                <a:schemeClr val="bg1"/>
              </a:solidFill>
              <a:latin typeface="PingFang TC" panose="020B0400000000000000" pitchFamily="34" charset="-120"/>
              <a:ea typeface="PingFang TC" panose="020B0400000000000000" pitchFamily="34" charset="-120"/>
            </a:endParaRPr>
          </a:p>
          <a:p>
            <a:pPr marL="0" indent="0">
              <a:buNone/>
            </a:pPr>
            <a:r>
              <a:rPr lang="zh-TW" altLang="en-US" sz="4000" dirty="0">
                <a:solidFill>
                  <a:schemeClr val="bg1">
                    <a:lumMod val="95000"/>
                  </a:schemeClr>
                </a:solidFill>
                <a:latin typeface="PingFang TC" panose="020B0400000000000000" pitchFamily="34" charset="-120"/>
                <a:ea typeface="PingFang TC" panose="020B0400000000000000" pitchFamily="34" charset="-120"/>
              </a:rPr>
              <a:t>約書亞記</a:t>
            </a:r>
            <a:r>
              <a:rPr lang="zh-TW" altLang="en-US" sz="4000" dirty="0">
                <a:solidFill>
                  <a:schemeClr val="bg1">
                    <a:lumMod val="95000"/>
                  </a:schemeClr>
                </a:solidFill>
                <a:latin typeface="Helvetica Neue" panose="02000503000000020004" pitchFamily="2" charset="0"/>
                <a:ea typeface="PingFang TC" panose="020B0400000000000000" pitchFamily="34" charset="-120"/>
              </a:rPr>
              <a:t> </a:t>
            </a:r>
            <a:r>
              <a:rPr lang="en-US" altLang="zh-TW" sz="4000" dirty="0">
                <a:solidFill>
                  <a:schemeClr val="bg1">
                    <a:lumMod val="95000"/>
                  </a:schemeClr>
                </a:solidFill>
                <a:latin typeface="Helvetica Neue" panose="02000503000000020004" pitchFamily="2" charset="0"/>
                <a:ea typeface="PingFang TC" panose="020B0400000000000000" pitchFamily="34" charset="-120"/>
              </a:rPr>
              <a:t>6:6 </a:t>
            </a:r>
            <a:r>
              <a:rPr lang="zh-TW" altLang="en-US" sz="4000" dirty="0">
                <a:solidFill>
                  <a:schemeClr val="bg1">
                    <a:lumMod val="95000"/>
                  </a:schemeClr>
                </a:solidFill>
                <a:latin typeface="PingFang TC" panose="020B0400000000000000" pitchFamily="34" charset="-120"/>
                <a:ea typeface="PingFang TC" panose="020B0400000000000000" pitchFamily="34" charset="-120"/>
              </a:rPr>
              <a:t>嫩的兒子約書亞召了祭司來，吩咐他們說：「你們擡起約櫃來，要有七個祭司拿七個羊角走在耶和華的約櫃前」；</a:t>
            </a:r>
            <a:r>
              <a:rPr lang="en-US" altLang="zh-TW" sz="4000" dirty="0">
                <a:solidFill>
                  <a:schemeClr val="bg1">
                    <a:lumMod val="95000"/>
                  </a:schemeClr>
                </a:solidFill>
                <a:latin typeface="Helvetica Neue" panose="02000503000000020004" pitchFamily="2" charset="0"/>
                <a:ea typeface="PingFang TC" panose="020B0400000000000000" pitchFamily="34" charset="-120"/>
              </a:rPr>
              <a:t>6:7 </a:t>
            </a:r>
            <a:r>
              <a:rPr lang="zh-TW" altLang="en-US" sz="4000" dirty="0">
                <a:solidFill>
                  <a:schemeClr val="bg1">
                    <a:lumMod val="95000"/>
                  </a:schemeClr>
                </a:solidFill>
                <a:latin typeface="PingFang TC" panose="020B0400000000000000" pitchFamily="34" charset="-120"/>
                <a:ea typeface="PingFang TC" panose="020B0400000000000000" pitchFamily="34" charset="-120"/>
              </a:rPr>
              <a:t>又對百姓說：「你們前去繞城，帶兵器的要走在耶和華的約櫃前。」</a:t>
            </a:r>
            <a:endParaRPr lang="zh-TW" altLang="en-US" sz="4000" dirty="0">
              <a:solidFill>
                <a:schemeClr val="bg1"/>
              </a:solidFill>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1910789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76E42-9D7A-2974-D6B6-D925E80B5F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97911D-B802-2D7B-081C-8DE14B73F372}"/>
              </a:ext>
            </a:extLst>
          </p:cNvPr>
          <p:cNvSpPr>
            <a:spLocks noGrp="1"/>
          </p:cNvSpPr>
          <p:nvPr>
            <p:ph idx="1"/>
          </p:nvPr>
        </p:nvSpPr>
        <p:spPr>
          <a:xfrm>
            <a:off x="179512" y="584684"/>
            <a:ext cx="8100900" cy="5688632"/>
          </a:xfrm>
        </p:spPr>
        <p:txBody>
          <a:bodyPr>
            <a:normAutofit fontScale="92500" lnSpcReduction="20000"/>
          </a:bodyPr>
          <a:lstStyle/>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D. </a:t>
            </a:r>
            <a:r>
              <a:rPr lang="zh-TW" altLang="en-US" sz="4300" dirty="0">
                <a:solidFill>
                  <a:schemeClr val="bg1"/>
                </a:solidFill>
                <a:latin typeface="PingFang TC" panose="020B0400000000000000" pitchFamily="34" charset="-120"/>
                <a:ea typeface="PingFang TC" panose="020B0400000000000000" pitchFamily="34" charset="-120"/>
              </a:rPr>
              <a:t>互相扶持：</a:t>
            </a:r>
            <a:r>
              <a:rPr lang="zh-TW" altLang="en-US" sz="4300" dirty="0">
                <a:solidFill>
                  <a:schemeClr val="bg1"/>
                </a:solidFill>
                <a:latin typeface="Helvetica Neue" panose="02000503000000020004" pitchFamily="2" charset="0"/>
                <a:ea typeface="PingFang TC" panose="020B0400000000000000" pitchFamily="34" charset="-120"/>
              </a:rPr>
              <a:t> </a:t>
            </a:r>
            <a:r>
              <a:rPr lang="zh-TW" altLang="en-US" sz="4300" dirty="0">
                <a:solidFill>
                  <a:schemeClr val="bg1"/>
                </a:solidFill>
                <a:latin typeface="PingFang TC" panose="020B0400000000000000" pitchFamily="34" charset="-120"/>
                <a:ea typeface="PingFang TC" panose="020B0400000000000000" pitchFamily="34" charset="-120"/>
              </a:rPr>
              <a:t>摩西与</a:t>
            </a:r>
            <a:r>
              <a:rPr lang="zh-TW" altLang="en-US" sz="4300" dirty="0">
                <a:solidFill>
                  <a:schemeClr val="bg1"/>
                </a:solidFill>
                <a:latin typeface="Helvetica Neue" panose="02000503000000020004" pitchFamily="2" charset="0"/>
                <a:ea typeface="PingFang TC" panose="020B0400000000000000" pitchFamily="34" charset="-120"/>
              </a:rPr>
              <a:t>團隊</a:t>
            </a:r>
            <a:endParaRPr lang="en-US" altLang="zh-TW" sz="4300" dirty="0">
              <a:solidFill>
                <a:schemeClr val="bg1"/>
              </a:solidFill>
              <a:latin typeface="PingFang TC" panose="020B0400000000000000" pitchFamily="34" charset="-120"/>
              <a:ea typeface="PingFang TC" panose="020B0400000000000000" pitchFamily="34" charset="-120"/>
            </a:endParaRPr>
          </a:p>
          <a:p>
            <a:r>
              <a:rPr lang="zh-TW" altLang="en-US" sz="4300" dirty="0">
                <a:solidFill>
                  <a:schemeClr val="bg1"/>
                </a:solidFill>
                <a:latin typeface="PingFang TC" panose="020B0400000000000000" pitchFamily="34" charset="-120"/>
                <a:ea typeface="PingFang TC" panose="020B0400000000000000" pitchFamily="34" charset="-120"/>
              </a:rPr>
              <a:t>出埃及記</a:t>
            </a:r>
            <a:r>
              <a:rPr lang="zh-TW" altLang="en-US" sz="4300" dirty="0">
                <a:solidFill>
                  <a:schemeClr val="bg1"/>
                </a:solidFill>
                <a:latin typeface="Helvetica Neue" panose="02000503000000020004" pitchFamily="2" charset="0"/>
                <a:ea typeface="PingFang TC" panose="020B0400000000000000" pitchFamily="34" charset="-120"/>
              </a:rPr>
              <a:t> </a:t>
            </a:r>
            <a:r>
              <a:rPr lang="en-US" altLang="zh-TW" sz="4300" dirty="0">
                <a:solidFill>
                  <a:schemeClr val="bg1"/>
                </a:solidFill>
                <a:latin typeface="Helvetica Neue" panose="02000503000000020004" pitchFamily="2" charset="0"/>
                <a:ea typeface="PingFang TC" panose="020B0400000000000000" pitchFamily="34" charset="-120"/>
              </a:rPr>
              <a:t>17:11 </a:t>
            </a:r>
            <a:r>
              <a:rPr lang="zh-TW" altLang="en-US" sz="4300" dirty="0">
                <a:solidFill>
                  <a:schemeClr val="bg1"/>
                </a:solidFill>
                <a:latin typeface="PingFang TC" panose="020B0400000000000000" pitchFamily="34" charset="-120"/>
                <a:ea typeface="PingFang TC" panose="020B0400000000000000" pitchFamily="34" charset="-120"/>
              </a:rPr>
              <a:t>摩西何時舉手，以色列人就得勝，何時垂手，亞瑪力人就得勝。</a:t>
            </a:r>
            <a:r>
              <a:rPr lang="en-US" altLang="zh-TW" sz="4300" dirty="0">
                <a:solidFill>
                  <a:schemeClr val="bg1"/>
                </a:solidFill>
                <a:latin typeface="Helvetica Neue" panose="02000503000000020004" pitchFamily="2" charset="0"/>
                <a:ea typeface="PingFang TC" panose="020B0400000000000000" pitchFamily="34" charset="-120"/>
              </a:rPr>
              <a:t>17:12 </a:t>
            </a:r>
            <a:r>
              <a:rPr lang="zh-TW" altLang="en-US" sz="4300" dirty="0">
                <a:solidFill>
                  <a:schemeClr val="bg1"/>
                </a:solidFill>
                <a:latin typeface="PingFang TC" panose="020B0400000000000000" pitchFamily="34" charset="-120"/>
                <a:ea typeface="PingFang TC" panose="020B0400000000000000" pitchFamily="34" charset="-120"/>
              </a:rPr>
              <a:t>但摩西的手發沉，他們就搬石頭來，放在他以下，他就坐在上面。亞倫與戶珥扶着他的手，一個在這邊，一個在那邊，他的手就穩住，直到日落的時候。</a:t>
            </a:r>
            <a:r>
              <a:rPr lang="en-US" altLang="zh-TW" sz="4300" dirty="0">
                <a:solidFill>
                  <a:schemeClr val="bg1"/>
                </a:solidFill>
                <a:latin typeface="Helvetica Neue" panose="02000503000000020004" pitchFamily="2" charset="0"/>
                <a:ea typeface="PingFang TC" panose="020B0400000000000000" pitchFamily="34" charset="-120"/>
              </a:rPr>
              <a:t>17:13 </a:t>
            </a:r>
            <a:r>
              <a:rPr lang="zh-TW" altLang="en-US" sz="4300" dirty="0">
                <a:solidFill>
                  <a:schemeClr val="bg1"/>
                </a:solidFill>
                <a:latin typeface="PingFang TC" panose="020B0400000000000000" pitchFamily="34" charset="-120"/>
                <a:ea typeface="PingFang TC" panose="020B0400000000000000" pitchFamily="34" charset="-120"/>
              </a:rPr>
              <a:t>約書亞用刀殺了亞瑪力王和他的百姓。</a:t>
            </a:r>
          </a:p>
          <a:p>
            <a:endParaRPr lang="zh-TW" altLang="en-US" sz="3600" dirty="0">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19632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0570F-16D5-ACFB-EE50-1FDF69D8C1A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DE297-1466-9796-9D1F-CD43AE16088F}"/>
              </a:ext>
            </a:extLst>
          </p:cNvPr>
          <p:cNvSpPr>
            <a:spLocks noGrp="1"/>
          </p:cNvSpPr>
          <p:nvPr>
            <p:ph idx="1"/>
          </p:nvPr>
        </p:nvSpPr>
        <p:spPr>
          <a:xfrm>
            <a:off x="323528" y="404664"/>
            <a:ext cx="8280920" cy="5616624"/>
          </a:xfrm>
        </p:spPr>
        <p:txBody>
          <a:bodyPr>
            <a:normAutofit fontScale="92500" lnSpcReduction="20000"/>
          </a:bodyPr>
          <a:lstStyle/>
          <a:p>
            <a:pPr marL="0" indent="0">
              <a:buNone/>
            </a:pPr>
            <a:r>
              <a:rPr lang="en-US" altLang="zh-TW" sz="4300" dirty="0">
                <a:solidFill>
                  <a:schemeClr val="bg1"/>
                </a:solidFill>
                <a:latin typeface="Helvetica Neue" panose="02000503000000020004" pitchFamily="2" charset="0"/>
                <a:ea typeface="PingFang TC" panose="020B0400000000000000" pitchFamily="34" charset="-120"/>
              </a:rPr>
              <a:t>E. </a:t>
            </a:r>
            <a:r>
              <a:rPr lang="zh-TW" altLang="en-US" sz="4300" dirty="0">
                <a:solidFill>
                  <a:schemeClr val="bg1"/>
                </a:solidFill>
                <a:latin typeface="Helvetica Neue" panose="02000503000000020004" pitchFamily="2" charset="0"/>
                <a:ea typeface="PingFang TC" panose="020B0400000000000000" pitchFamily="34" charset="-120"/>
              </a:rPr>
              <a:t>彼此成全： 巴拿巴与保罗</a:t>
            </a:r>
          </a:p>
          <a:p>
            <a:r>
              <a:rPr lang="zh-TW" altLang="en-US" sz="4300" b="0" i="0" dirty="0">
                <a:solidFill>
                  <a:schemeClr val="bg1">
                    <a:lumMod val="95000"/>
                  </a:schemeClr>
                </a:solidFill>
                <a:effectLst/>
                <a:latin typeface="Open Sans" panose="020B0606030504020204" pitchFamily="34" charset="0"/>
              </a:rPr>
              <a:t>巴拿巴是一個懂得成全同工的門徒。如果沒有巴拿巴的成全，就沒有保羅的事工。換句話說，“沒有巴拿巴，就沒有保羅”。保羅曾被巴拿巴成全，因此，他才在</a:t>
            </a:r>
            <a:r>
              <a:rPr lang="en-US" altLang="zh-TW" sz="4300" b="0" i="0" dirty="0">
                <a:solidFill>
                  <a:schemeClr val="bg1">
                    <a:lumMod val="95000"/>
                  </a:schemeClr>
                </a:solidFill>
                <a:effectLst/>
                <a:latin typeface="Open Sans" panose="020B0606030504020204" pitchFamily="34" charset="0"/>
              </a:rPr>
              <a:t>《</a:t>
            </a:r>
            <a:r>
              <a:rPr lang="zh-TW" altLang="en-US" sz="4300" b="0" i="0" dirty="0">
                <a:solidFill>
                  <a:schemeClr val="bg1">
                    <a:lumMod val="95000"/>
                  </a:schemeClr>
                </a:solidFill>
                <a:effectLst/>
                <a:latin typeface="Open Sans" panose="020B0606030504020204" pitchFamily="34" charset="0"/>
              </a:rPr>
              <a:t>以弗所書</a:t>
            </a:r>
            <a:r>
              <a:rPr lang="en-US" altLang="zh-TW" sz="4300" b="0" i="0" dirty="0">
                <a:solidFill>
                  <a:schemeClr val="bg1">
                    <a:lumMod val="95000"/>
                  </a:schemeClr>
                </a:solidFill>
                <a:effectLst/>
                <a:latin typeface="Open Sans" panose="020B0606030504020204" pitchFamily="34" charset="0"/>
              </a:rPr>
              <a:t>4:11》</a:t>
            </a:r>
            <a:r>
              <a:rPr lang="zh-TW" altLang="en-US" sz="4300" b="0" i="0" dirty="0">
                <a:solidFill>
                  <a:schemeClr val="bg1">
                    <a:lumMod val="95000"/>
                  </a:schemeClr>
                </a:solidFill>
                <a:effectLst/>
                <a:latin typeface="Open Sans" panose="020B0606030504020204" pitchFamily="34" charset="0"/>
              </a:rPr>
              <a:t>強調要成全聖徒，以便建立基督的身体，巴拿巴不僅成全保羅，也成全他的表弟馬可，和堅固安提阿初信的外邦人。</a:t>
            </a:r>
            <a:endParaRPr lang="en-US" altLang="zh-TW" sz="4300" dirty="0">
              <a:solidFill>
                <a:schemeClr val="bg1">
                  <a:lumMod val="95000"/>
                </a:schemeClr>
              </a:solidFill>
              <a:latin typeface="PingFang TC" panose="020B0400000000000000" pitchFamily="34" charset="-120"/>
              <a:ea typeface="PingFang TC" panose="020B0400000000000000" pitchFamily="34" charset="-120"/>
            </a:endParaRPr>
          </a:p>
          <a:p>
            <a:endParaRPr lang="en-US" altLang="zh-TW" sz="4000" dirty="0">
              <a:solidFill>
                <a:schemeClr val="bg1"/>
              </a:solidFill>
              <a:latin typeface="PingFang TC" panose="020B0400000000000000" pitchFamily="34" charset="-120"/>
              <a:ea typeface="PingFang TC" panose="020B0400000000000000" pitchFamily="34" charset="-120"/>
            </a:endParaRPr>
          </a:p>
          <a:p>
            <a:endParaRPr lang="zh-TW" altLang="en-US" sz="3600" dirty="0">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455619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7C2C-13B4-9A46-1455-CE20BE991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E5D059-33ED-09F2-6CC2-00214B082270}"/>
              </a:ext>
            </a:extLst>
          </p:cNvPr>
          <p:cNvSpPr>
            <a:spLocks noGrp="1"/>
          </p:cNvSpPr>
          <p:nvPr>
            <p:ph type="title"/>
          </p:nvPr>
        </p:nvSpPr>
        <p:spPr>
          <a:xfrm>
            <a:off x="327493" y="188640"/>
            <a:ext cx="8352928" cy="765314"/>
          </a:xfrm>
        </p:spPr>
        <p:txBody>
          <a:bodyPr>
            <a:noAutofit/>
          </a:bodyPr>
          <a:lstStyle/>
          <a:p>
            <a:r>
              <a:rPr lang="zh-TW" altLang="en-US" sz="5400" dirty="0">
                <a:solidFill>
                  <a:schemeClr val="bg1"/>
                </a:solidFill>
                <a:latin typeface="PingFang TC" panose="020B0400000000000000" pitchFamily="34" charset="-120"/>
                <a:ea typeface="PingFang TC" panose="020B0400000000000000" pitchFamily="34" charset="-120"/>
              </a:rPr>
              <a:t>聖經中</a:t>
            </a:r>
            <a:r>
              <a:rPr lang="zh-TW" altLang="en-US" sz="5400" dirty="0">
                <a:solidFill>
                  <a:srgbClr val="FFFF00"/>
                </a:solidFill>
                <a:latin typeface="PingFang TC" panose="020B0400000000000000" pitchFamily="34" charset="-120"/>
                <a:ea typeface="PingFang TC" panose="020B0400000000000000" pitchFamily="34" charset="-120"/>
              </a:rPr>
              <a:t>相互聯絡</a:t>
            </a:r>
            <a:r>
              <a:rPr lang="zh-TW" altLang="en-US" sz="5400" dirty="0">
                <a:solidFill>
                  <a:schemeClr val="bg1"/>
                </a:solidFill>
                <a:latin typeface="PingFang TC" panose="020B0400000000000000" pitchFamily="34" charset="-120"/>
                <a:ea typeface="PingFang TC" panose="020B0400000000000000" pitchFamily="34" charset="-120"/>
              </a:rPr>
              <a:t>的果效</a:t>
            </a:r>
            <a:endParaRPr lang="en-US" sz="5400" dirty="0"/>
          </a:p>
        </p:txBody>
      </p:sp>
      <p:sp>
        <p:nvSpPr>
          <p:cNvPr id="3" name="Content Placeholder 2">
            <a:extLst>
              <a:ext uri="{FF2B5EF4-FFF2-40B4-BE49-F238E27FC236}">
                <a16:creationId xmlns:a16="http://schemas.microsoft.com/office/drawing/2014/main" id="{79D65E4A-AFC0-DD6E-0C9F-028BE1AFFBD5}"/>
              </a:ext>
            </a:extLst>
          </p:cNvPr>
          <p:cNvSpPr>
            <a:spLocks noGrp="1"/>
          </p:cNvSpPr>
          <p:nvPr>
            <p:ph idx="1"/>
          </p:nvPr>
        </p:nvSpPr>
        <p:spPr>
          <a:xfrm>
            <a:off x="327493" y="1196752"/>
            <a:ext cx="8550950" cy="5328592"/>
          </a:xfrm>
        </p:spPr>
        <p:txBody>
          <a:bodyPr>
            <a:normAutofit/>
          </a:bodyPr>
          <a:lstStyle/>
          <a:p>
            <a:pPr marL="0" indent="0">
              <a:buNone/>
            </a:pPr>
            <a:r>
              <a:rPr lang="en-US" altLang="zh-TW" sz="4000" dirty="0">
                <a:solidFill>
                  <a:schemeClr val="bg1"/>
                </a:solidFill>
                <a:latin typeface="Helvetica Neue" panose="02000503000000020004" pitchFamily="2" charset="0"/>
              </a:rPr>
              <a:t>A. </a:t>
            </a:r>
            <a:r>
              <a:rPr lang="zh-TW" altLang="en-US" sz="4000" dirty="0">
                <a:solidFill>
                  <a:schemeClr val="bg1"/>
                </a:solidFill>
                <a:latin typeface="Helvetica Neue" panose="02000503000000020004" pitchFamily="2" charset="0"/>
              </a:rPr>
              <a:t>異象明確： 保羅與團隊</a:t>
            </a:r>
            <a:endParaRPr lang="en-US" altLang="zh-TW" sz="4000" dirty="0">
              <a:solidFill>
                <a:schemeClr val="bg1"/>
              </a:solidFill>
              <a:latin typeface="Helvetica Neue" panose="02000503000000020004" pitchFamily="2" charset="0"/>
              <a:ea typeface="PingFang TC" panose="020B0400000000000000" pitchFamily="34" charset="-120"/>
            </a:endParaRPr>
          </a:p>
          <a:p>
            <a:pPr marL="0" indent="0">
              <a:buNone/>
            </a:pPr>
            <a:r>
              <a:rPr lang="en-US" altLang="zh-TW" sz="4000" dirty="0">
                <a:solidFill>
                  <a:schemeClr val="bg1"/>
                </a:solidFill>
                <a:latin typeface="Helvetica Neue" panose="02000503000000020004" pitchFamily="2" charset="0"/>
              </a:rPr>
              <a:t>B. </a:t>
            </a:r>
            <a:r>
              <a:rPr lang="zh-TW" altLang="en-US" sz="4000" dirty="0">
                <a:solidFill>
                  <a:schemeClr val="bg1"/>
                </a:solidFill>
                <a:latin typeface="Helvetica Neue" panose="02000503000000020004" pitchFamily="2" charset="0"/>
                <a:ea typeface="PingFang TC" panose="020B0400000000000000" pitchFamily="34" charset="-120"/>
              </a:rPr>
              <a:t>分工與職掌明確： 尼希米與團隊</a:t>
            </a:r>
            <a:endParaRPr lang="en-US" altLang="zh-TW" sz="4000" dirty="0">
              <a:solidFill>
                <a:schemeClr val="bg1"/>
              </a:solidFill>
              <a:latin typeface="Helvetica Neue" panose="02000503000000020004" pitchFamily="2" charset="0"/>
              <a:ea typeface="PingFang TC" panose="020B0400000000000000" pitchFamily="34" charset="-120"/>
            </a:endParaRPr>
          </a:p>
          <a:p>
            <a:pPr marL="0" indent="0">
              <a:buNone/>
            </a:pPr>
            <a:r>
              <a:rPr lang="en-US" altLang="zh-TW" sz="4000" dirty="0">
                <a:solidFill>
                  <a:schemeClr val="bg1"/>
                </a:solidFill>
                <a:latin typeface="PingFang TC" panose="020B0400000000000000" pitchFamily="34" charset="-120"/>
                <a:ea typeface="PingFang TC" panose="020B0400000000000000" pitchFamily="34" charset="-120"/>
              </a:rPr>
              <a:t>C. </a:t>
            </a:r>
            <a:r>
              <a:rPr lang="zh-TW" altLang="en-US" sz="4000" dirty="0">
                <a:solidFill>
                  <a:schemeClr val="bg1"/>
                </a:solidFill>
                <a:latin typeface="PingFang TC" panose="020B0400000000000000" pitchFamily="34" charset="-120"/>
                <a:ea typeface="PingFang TC" panose="020B0400000000000000" pitchFamily="34" charset="-120"/>
              </a:rPr>
              <a:t>同心合意、</a:t>
            </a:r>
            <a:r>
              <a:rPr lang="zh-TW" altLang="en-US" sz="4000" dirty="0">
                <a:solidFill>
                  <a:schemeClr val="bg1"/>
                </a:solidFill>
                <a:effectLst/>
                <a:latin typeface="PingFang TC" panose="020B0400000000000000" pitchFamily="34" charset="-120"/>
                <a:ea typeface="PingFang TC" panose="020B0400000000000000" pitchFamily="34" charset="-120"/>
              </a:rPr>
              <a:t>同心同行：</a:t>
            </a:r>
            <a:r>
              <a:rPr lang="zh-TW" altLang="en-US" sz="4000" dirty="0">
                <a:solidFill>
                  <a:schemeClr val="bg1"/>
                </a:solidFill>
                <a:latin typeface="PingFang TC" panose="020B0400000000000000" pitchFamily="34" charset="-120"/>
                <a:ea typeface="PingFang TC" panose="020B0400000000000000" pitchFamily="34" charset="-120"/>
              </a:rPr>
              <a:t>约书亚与团队</a:t>
            </a:r>
            <a:endParaRPr lang="en-US" altLang="zh-TW" sz="4000" dirty="0">
              <a:solidFill>
                <a:schemeClr val="bg1"/>
              </a:solidFill>
              <a:latin typeface="Helvetica Neue" panose="02000503000000020004" pitchFamily="2" charset="0"/>
              <a:ea typeface="PingFang TC" panose="020B0400000000000000" pitchFamily="34" charset="-120"/>
            </a:endParaRPr>
          </a:p>
          <a:p>
            <a:pPr marL="0" indent="0">
              <a:buNone/>
            </a:pPr>
            <a:r>
              <a:rPr lang="en-US" altLang="zh-TW" sz="4000" dirty="0">
                <a:solidFill>
                  <a:schemeClr val="bg1"/>
                </a:solidFill>
                <a:latin typeface="PingFang TC" panose="020B0400000000000000" pitchFamily="34" charset="-120"/>
                <a:ea typeface="PingFang TC" panose="020B0400000000000000" pitchFamily="34" charset="-120"/>
              </a:rPr>
              <a:t>D. </a:t>
            </a:r>
            <a:r>
              <a:rPr lang="zh-TW" altLang="en-US" sz="4000" dirty="0">
                <a:solidFill>
                  <a:schemeClr val="bg1"/>
                </a:solidFill>
                <a:latin typeface="PingFang TC" panose="020B0400000000000000" pitchFamily="34" charset="-120"/>
                <a:ea typeface="PingFang TC" panose="020B0400000000000000" pitchFamily="34" charset="-120"/>
              </a:rPr>
              <a:t>互相扶持：</a:t>
            </a:r>
            <a:r>
              <a:rPr lang="zh-TW" altLang="en-US" sz="4000" dirty="0">
                <a:solidFill>
                  <a:schemeClr val="bg1"/>
                </a:solidFill>
                <a:latin typeface="Helvetica Neue" panose="02000503000000020004" pitchFamily="2" charset="0"/>
                <a:ea typeface="PingFang TC" panose="020B0400000000000000" pitchFamily="34" charset="-120"/>
              </a:rPr>
              <a:t> </a:t>
            </a:r>
            <a:r>
              <a:rPr lang="zh-TW" altLang="en-US" sz="4000" dirty="0">
                <a:solidFill>
                  <a:schemeClr val="bg1"/>
                </a:solidFill>
                <a:latin typeface="PingFang TC" panose="020B0400000000000000" pitchFamily="34" charset="-120"/>
                <a:ea typeface="PingFang TC" panose="020B0400000000000000" pitchFamily="34" charset="-120"/>
              </a:rPr>
              <a:t>摩西与团队</a:t>
            </a:r>
            <a:endParaRPr lang="en-US" altLang="zh-TW" sz="4000" dirty="0">
              <a:solidFill>
                <a:schemeClr val="bg1"/>
              </a:solidFill>
              <a:latin typeface="Helvetica Neue" panose="02000503000000020004" pitchFamily="2" charset="0"/>
              <a:ea typeface="PingFang TC" panose="020B0400000000000000" pitchFamily="34" charset="-120"/>
            </a:endParaRPr>
          </a:p>
          <a:p>
            <a:pPr marL="0" indent="0">
              <a:buNone/>
            </a:pPr>
            <a:r>
              <a:rPr lang="en-US" altLang="zh-TW" sz="4000" dirty="0">
                <a:solidFill>
                  <a:schemeClr val="bg1"/>
                </a:solidFill>
                <a:latin typeface="Helvetica Neue" panose="02000503000000020004" pitchFamily="2" charset="0"/>
                <a:ea typeface="PingFang TC" panose="020B0400000000000000" pitchFamily="34" charset="-120"/>
              </a:rPr>
              <a:t>E.  </a:t>
            </a:r>
            <a:r>
              <a:rPr lang="zh-TW" altLang="en-US" sz="4000" dirty="0">
                <a:solidFill>
                  <a:schemeClr val="bg1"/>
                </a:solidFill>
                <a:latin typeface="Helvetica Neue" panose="02000503000000020004" pitchFamily="2" charset="0"/>
                <a:ea typeface="PingFang TC" panose="020B0400000000000000" pitchFamily="34" charset="-120"/>
              </a:rPr>
              <a:t>彼此成全： 巴拿巴与保罗</a:t>
            </a:r>
          </a:p>
          <a:p>
            <a:pPr marL="0" indent="0">
              <a:buNone/>
            </a:pPr>
            <a:endParaRPr lang="zh-TW" altLang="en-US" sz="3600" dirty="0">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1769413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4C91-61DA-3985-8A9B-61E244B6D25B}"/>
              </a:ext>
            </a:extLst>
          </p:cNvPr>
          <p:cNvSpPr>
            <a:spLocks noGrp="1"/>
          </p:cNvSpPr>
          <p:nvPr>
            <p:ph type="title"/>
          </p:nvPr>
        </p:nvSpPr>
        <p:spPr>
          <a:xfrm>
            <a:off x="467544" y="162149"/>
            <a:ext cx="7525302" cy="765314"/>
          </a:xfrm>
        </p:spPr>
        <p:txBody>
          <a:bodyPr>
            <a:noAutofit/>
          </a:bodyPr>
          <a:lstStyle/>
          <a:p>
            <a:r>
              <a:rPr lang="en-US" altLang="zh-TW" sz="4800" dirty="0">
                <a:solidFill>
                  <a:schemeClr val="bg1"/>
                </a:solidFill>
                <a:latin typeface="PingFang TC" panose="020B0400000000000000" pitchFamily="34" charset="-120"/>
                <a:ea typeface="PingFang TC" panose="020B0400000000000000" pitchFamily="34" charset="-120"/>
              </a:rPr>
              <a:t>3.</a:t>
            </a:r>
            <a:r>
              <a:rPr lang="zh-TW" altLang="en-US" sz="4800" dirty="0">
                <a:solidFill>
                  <a:schemeClr val="bg1"/>
                </a:solidFill>
                <a:latin typeface="PingFang TC" panose="020B0400000000000000" pitchFamily="34" charset="-120"/>
                <a:ea typeface="PingFang TC" panose="020B0400000000000000" pitchFamily="34" charset="-120"/>
              </a:rPr>
              <a:t> 學習要用恩赐</a:t>
            </a:r>
            <a:r>
              <a:rPr lang="zh-TW" altLang="en-US" sz="4800" dirty="0">
                <a:solidFill>
                  <a:srgbClr val="FFFF00"/>
                </a:solidFill>
                <a:latin typeface="PingFang TC" panose="020B0400000000000000" pitchFamily="34" charset="-120"/>
                <a:ea typeface="PingFang TC" panose="020B0400000000000000" pitchFamily="34" charset="-120"/>
              </a:rPr>
              <a:t>彼此服侍</a:t>
            </a:r>
            <a:endParaRPr lang="en-US" altLang="zh-TW" sz="4800" dirty="0">
              <a:solidFill>
                <a:srgbClr val="FFFF00"/>
              </a:solidFill>
              <a:latin typeface="PingFang TC" panose="020B0400000000000000" pitchFamily="34" charset="-120"/>
              <a:ea typeface="PingFang TC" panose="020B0400000000000000" pitchFamily="34" charset="-120"/>
            </a:endParaRPr>
          </a:p>
        </p:txBody>
      </p:sp>
      <p:sp>
        <p:nvSpPr>
          <p:cNvPr id="3" name="Content Placeholder 2">
            <a:extLst>
              <a:ext uri="{FF2B5EF4-FFF2-40B4-BE49-F238E27FC236}">
                <a16:creationId xmlns:a16="http://schemas.microsoft.com/office/drawing/2014/main" id="{03099E49-3891-92F5-7E64-0C109B261FD4}"/>
              </a:ext>
            </a:extLst>
          </p:cNvPr>
          <p:cNvSpPr>
            <a:spLocks noGrp="1"/>
          </p:cNvSpPr>
          <p:nvPr>
            <p:ph idx="1"/>
          </p:nvPr>
        </p:nvSpPr>
        <p:spPr>
          <a:xfrm>
            <a:off x="404715" y="1052736"/>
            <a:ext cx="7839694" cy="5400600"/>
          </a:xfrm>
        </p:spPr>
        <p:txBody>
          <a:bodyPr>
            <a:normAutofit fontScale="92500"/>
          </a:bodyPr>
          <a:lstStyle/>
          <a:p>
            <a:pPr marL="0" indent="0">
              <a:buNone/>
            </a:pPr>
            <a:r>
              <a:rPr lang="en-US" altLang="zh-TW" sz="4300" dirty="0">
                <a:solidFill>
                  <a:schemeClr val="bg1"/>
                </a:solidFill>
                <a:effectLst/>
                <a:latin typeface="PingFang SC" panose="020B0400000000000000" pitchFamily="34" charset="-122"/>
                <a:ea typeface="PingFang SC" panose="020B0400000000000000" pitchFamily="34" charset="-122"/>
              </a:rPr>
              <a:t>12: 6 </a:t>
            </a:r>
            <a:r>
              <a:rPr lang="zh-TW" altLang="en-US" sz="4300" dirty="0">
                <a:solidFill>
                  <a:schemeClr val="bg1"/>
                </a:solidFill>
                <a:effectLst/>
                <a:latin typeface="PingFang SC" panose="020B0400000000000000" pitchFamily="34" charset="-122"/>
                <a:ea typeface="PingFang SC" panose="020B0400000000000000" pitchFamily="34" charset="-122"/>
              </a:rPr>
              <a:t>按我们</a:t>
            </a:r>
            <a:r>
              <a:rPr lang="zh-TW" altLang="en-US" sz="4300" dirty="0">
                <a:solidFill>
                  <a:srgbClr val="FFFF00"/>
                </a:solidFill>
                <a:effectLst/>
                <a:latin typeface="PingFang SC" panose="020B0400000000000000" pitchFamily="34" charset="-122"/>
                <a:ea typeface="PingFang SC" panose="020B0400000000000000" pitchFamily="34" charset="-122"/>
              </a:rPr>
              <a:t>所得的</a:t>
            </a:r>
            <a:r>
              <a:rPr lang="zh-TW" altLang="en-US" sz="4300" dirty="0">
                <a:solidFill>
                  <a:srgbClr val="FFFF00"/>
                </a:solidFill>
                <a:latin typeface="PingFang SC" panose="020B0400000000000000" pitchFamily="34" charset="-122"/>
                <a:ea typeface="PingFang SC" panose="020B0400000000000000" pitchFamily="34" charset="-122"/>
              </a:rPr>
              <a:t>恩赐</a:t>
            </a:r>
            <a:r>
              <a:rPr lang="zh-TW" altLang="en-US" sz="4300" dirty="0">
                <a:solidFill>
                  <a:srgbClr val="FFFF00"/>
                </a:solidFill>
                <a:effectLst/>
                <a:latin typeface="PingFang SC" panose="020B0400000000000000" pitchFamily="34" charset="-122"/>
                <a:ea typeface="PingFang SC" panose="020B0400000000000000" pitchFamily="34" charset="-122"/>
              </a:rPr>
              <a:t>各有不同</a:t>
            </a:r>
            <a:r>
              <a:rPr lang="zh-TW" altLang="en-US" sz="4400" b="1" dirty="0">
                <a:solidFill>
                  <a:schemeClr val="bg1"/>
                </a:solidFill>
                <a:latin typeface="Montserrat" pitchFamily="2" charset="77"/>
              </a:rPr>
              <a:t>。</a:t>
            </a:r>
            <a:r>
              <a:rPr lang="zh-TW" altLang="en-US" sz="4300" u="sng" dirty="0">
                <a:solidFill>
                  <a:schemeClr val="bg1"/>
                </a:solidFill>
                <a:latin typeface="PingFang SC" panose="020B0400000000000000" pitchFamily="34" charset="-122"/>
                <a:ea typeface="PingFang SC" panose="020B0400000000000000" pitchFamily="34" charset="-122"/>
              </a:rPr>
              <a:t>或说</a:t>
            </a:r>
            <a:r>
              <a:rPr lang="zh-TW" altLang="en-US" sz="4300" dirty="0">
                <a:solidFill>
                  <a:schemeClr val="bg1"/>
                </a:solidFill>
                <a:latin typeface="PingFang SC" panose="020B0400000000000000" pitchFamily="34" charset="-122"/>
                <a:ea typeface="PingFang SC" panose="020B0400000000000000" pitchFamily="34" charset="-122"/>
              </a:rPr>
              <a:t>预言，就当照着信心的程度说预言； </a:t>
            </a:r>
            <a:endParaRPr lang="en-US" altLang="zh-TW" sz="4300" dirty="0">
              <a:solidFill>
                <a:schemeClr val="bg1"/>
              </a:solidFill>
              <a:latin typeface="PingFang SC" panose="020B0400000000000000" pitchFamily="34" charset="-122"/>
              <a:ea typeface="PingFang SC" panose="020B0400000000000000" pitchFamily="34" charset="-122"/>
            </a:endParaRPr>
          </a:p>
          <a:p>
            <a:pPr marL="0" indent="0">
              <a:buNone/>
            </a:pPr>
            <a:r>
              <a:rPr lang="en-US" altLang="zh-TW" sz="4300" dirty="0">
                <a:solidFill>
                  <a:schemeClr val="bg1"/>
                </a:solidFill>
                <a:latin typeface="PingFang SC" panose="020B0400000000000000" pitchFamily="34" charset="-122"/>
                <a:ea typeface="PingFang SC" panose="020B0400000000000000" pitchFamily="34" charset="-122"/>
              </a:rPr>
              <a:t>12:7 </a:t>
            </a:r>
            <a:r>
              <a:rPr lang="zh-TW" altLang="en-US" sz="4300" u="sng" dirty="0">
                <a:solidFill>
                  <a:schemeClr val="bg1"/>
                </a:solidFill>
                <a:effectLst/>
                <a:latin typeface="PingFang SC" panose="020B0400000000000000" pitchFamily="34" charset="-122"/>
                <a:ea typeface="PingFang SC" panose="020B0400000000000000" pitchFamily="34" charset="-122"/>
              </a:rPr>
              <a:t>或作</a:t>
            </a:r>
            <a:r>
              <a:rPr lang="zh-TW" altLang="en-US" sz="4300" dirty="0">
                <a:solidFill>
                  <a:schemeClr val="bg1"/>
                </a:solidFill>
                <a:effectLst/>
                <a:latin typeface="PingFang SC" panose="020B0400000000000000" pitchFamily="34" charset="-122"/>
                <a:ea typeface="PingFang SC" panose="020B0400000000000000" pitchFamily="34" charset="-122"/>
              </a:rPr>
              <a:t>执事，就当专一执事；</a:t>
            </a:r>
            <a:r>
              <a:rPr lang="zh-TW" altLang="en-US" sz="4300" u="sng" dirty="0">
                <a:solidFill>
                  <a:schemeClr val="bg1"/>
                </a:solidFill>
                <a:effectLst/>
                <a:latin typeface="PingFang SC" panose="020B0400000000000000" pitchFamily="34" charset="-122"/>
                <a:ea typeface="PingFang SC" panose="020B0400000000000000" pitchFamily="34" charset="-122"/>
              </a:rPr>
              <a:t>或作</a:t>
            </a:r>
            <a:r>
              <a:rPr lang="zh-TW" altLang="en-US" sz="4300" dirty="0">
                <a:solidFill>
                  <a:schemeClr val="bg1"/>
                </a:solidFill>
                <a:effectLst/>
                <a:latin typeface="PingFang SC" panose="020B0400000000000000" pitchFamily="34" charset="-122"/>
                <a:ea typeface="PingFang SC" panose="020B0400000000000000" pitchFamily="34" charset="-122"/>
              </a:rPr>
              <a:t>教导的，就当专一教导；</a:t>
            </a:r>
            <a:endParaRPr lang="en-US" altLang="zh-TW" sz="4300" dirty="0">
              <a:solidFill>
                <a:schemeClr val="bg1"/>
              </a:solidFill>
              <a:effectLst/>
              <a:latin typeface="PingFang SC" panose="020B0400000000000000" pitchFamily="34" charset="-122"/>
              <a:ea typeface="PingFang SC" panose="020B0400000000000000" pitchFamily="34" charset="-122"/>
            </a:endParaRPr>
          </a:p>
          <a:p>
            <a:pPr marL="0" indent="0">
              <a:buNone/>
            </a:pPr>
            <a:r>
              <a:rPr lang="en-US" altLang="zh-TW" sz="4300" dirty="0">
                <a:solidFill>
                  <a:schemeClr val="bg1"/>
                </a:solidFill>
                <a:latin typeface="PingFang SC" panose="020B0400000000000000" pitchFamily="34" charset="-122"/>
                <a:ea typeface="PingFang SC" panose="020B0400000000000000" pitchFamily="34" charset="-122"/>
              </a:rPr>
              <a:t>12:8 </a:t>
            </a:r>
            <a:r>
              <a:rPr lang="zh-TW" altLang="en-US" sz="4300" u="sng" dirty="0">
                <a:solidFill>
                  <a:schemeClr val="bg1"/>
                </a:solidFill>
                <a:effectLst/>
                <a:latin typeface="PingFang SC" panose="020B0400000000000000" pitchFamily="34" charset="-122"/>
                <a:ea typeface="PingFang SC" panose="020B0400000000000000" pitchFamily="34" charset="-122"/>
              </a:rPr>
              <a:t>或作</a:t>
            </a:r>
            <a:r>
              <a:rPr lang="zh-TW" altLang="en-US" sz="4300" dirty="0">
                <a:solidFill>
                  <a:schemeClr val="bg1"/>
                </a:solidFill>
                <a:effectLst/>
                <a:latin typeface="PingFang SC" panose="020B0400000000000000" pitchFamily="34" charset="-122"/>
                <a:ea typeface="PingFang SC" panose="020B0400000000000000" pitchFamily="34" charset="-122"/>
              </a:rPr>
              <a:t>劝化的，就当专一劝化；施舍的，就当诚实；治理的，就当殷勤；怜悯人的，就当甘心。</a:t>
            </a:r>
            <a:endParaRPr lang="en-US" altLang="zh-TW" sz="4300" dirty="0">
              <a:solidFill>
                <a:schemeClr val="bg1"/>
              </a:solidFill>
              <a:latin typeface="PingFang TC" panose="020B0400000000000000" pitchFamily="34" charset="-120"/>
              <a:ea typeface="PingFang TC" panose="020B0400000000000000" pitchFamily="34" charset="-120"/>
            </a:endParaRPr>
          </a:p>
          <a:p>
            <a:endParaRPr lang="zh-TW" altLang="en-US" sz="3600" dirty="0">
              <a:latin typeface="PingFang TC" panose="020B0400000000000000" pitchFamily="34" charset="-120"/>
              <a:ea typeface="PingFang TC" panose="020B0400000000000000" pitchFamily="34" charset="-120"/>
            </a:endParaRPr>
          </a:p>
          <a:p>
            <a:endParaRPr lang="en-US" dirty="0"/>
          </a:p>
        </p:txBody>
      </p:sp>
    </p:spTree>
    <p:extLst>
      <p:ext uri="{BB962C8B-B14F-4D97-AF65-F5344CB8AC3E}">
        <p14:creationId xmlns:p14="http://schemas.microsoft.com/office/powerpoint/2010/main" val="2879929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4C91-61DA-3985-8A9B-61E244B6D25B}"/>
              </a:ext>
            </a:extLst>
          </p:cNvPr>
          <p:cNvSpPr>
            <a:spLocks noGrp="1"/>
          </p:cNvSpPr>
          <p:nvPr>
            <p:ph type="title"/>
          </p:nvPr>
        </p:nvSpPr>
        <p:spPr>
          <a:xfrm>
            <a:off x="467544" y="162149"/>
            <a:ext cx="7525302" cy="765314"/>
          </a:xfrm>
        </p:spPr>
        <p:txBody>
          <a:bodyPr>
            <a:noAutofit/>
          </a:bodyPr>
          <a:lstStyle/>
          <a:p>
            <a:r>
              <a:rPr lang="en-US" altLang="zh-TW" sz="4800" dirty="0">
                <a:solidFill>
                  <a:schemeClr val="bg1"/>
                </a:solidFill>
                <a:latin typeface="PingFang TC" panose="020B0400000000000000" pitchFamily="34" charset="-120"/>
                <a:ea typeface="PingFang TC" panose="020B0400000000000000" pitchFamily="34" charset="-120"/>
              </a:rPr>
              <a:t>3.</a:t>
            </a:r>
            <a:r>
              <a:rPr lang="zh-TW" altLang="en-US" sz="4800" dirty="0">
                <a:solidFill>
                  <a:schemeClr val="bg1"/>
                </a:solidFill>
                <a:latin typeface="PingFang TC" panose="020B0400000000000000" pitchFamily="34" charset="-120"/>
                <a:ea typeface="PingFang TC" panose="020B0400000000000000" pitchFamily="34" charset="-120"/>
              </a:rPr>
              <a:t> 學習要用恩赐</a:t>
            </a:r>
            <a:r>
              <a:rPr lang="zh-TW" altLang="en-US" sz="4800" dirty="0">
                <a:solidFill>
                  <a:srgbClr val="FFFF00"/>
                </a:solidFill>
                <a:latin typeface="PingFang TC" panose="020B0400000000000000" pitchFamily="34" charset="-120"/>
                <a:ea typeface="PingFang TC" panose="020B0400000000000000" pitchFamily="34" charset="-120"/>
              </a:rPr>
              <a:t>彼此服侍</a:t>
            </a:r>
            <a:endParaRPr lang="en-US" altLang="zh-TW" sz="4800" dirty="0">
              <a:solidFill>
                <a:srgbClr val="FFFF00"/>
              </a:solidFill>
              <a:latin typeface="PingFang TC" panose="020B0400000000000000" pitchFamily="34" charset="-120"/>
              <a:ea typeface="PingFang TC" panose="020B0400000000000000" pitchFamily="34" charset="-120"/>
            </a:endParaRPr>
          </a:p>
        </p:txBody>
      </p:sp>
      <p:sp>
        <p:nvSpPr>
          <p:cNvPr id="3" name="Content Placeholder 2">
            <a:extLst>
              <a:ext uri="{FF2B5EF4-FFF2-40B4-BE49-F238E27FC236}">
                <a16:creationId xmlns:a16="http://schemas.microsoft.com/office/drawing/2014/main" id="{03099E49-3891-92F5-7E64-0C109B261FD4}"/>
              </a:ext>
            </a:extLst>
          </p:cNvPr>
          <p:cNvSpPr>
            <a:spLocks noGrp="1"/>
          </p:cNvSpPr>
          <p:nvPr>
            <p:ph idx="1"/>
          </p:nvPr>
        </p:nvSpPr>
        <p:spPr>
          <a:xfrm>
            <a:off x="467544" y="1556792"/>
            <a:ext cx="7416824" cy="4032448"/>
          </a:xfrm>
        </p:spPr>
        <p:txBody>
          <a:bodyPr>
            <a:normAutofit/>
          </a:bodyPr>
          <a:lstStyle/>
          <a:p>
            <a:pPr marL="0" indent="0">
              <a:buNone/>
            </a:pPr>
            <a:r>
              <a:rPr lang="zh-TW" altLang="en-US" sz="4000" dirty="0">
                <a:solidFill>
                  <a:schemeClr val="bg1"/>
                </a:solidFill>
                <a:effectLst/>
                <a:latin typeface="PingFang SC" panose="020B0400000000000000" pitchFamily="34" charset="-122"/>
                <a:ea typeface="PingFang SC" panose="020B0400000000000000" pitchFamily="34" charset="-122"/>
              </a:rPr>
              <a:t>个人要照所得的恩赐彼此服侍。</a:t>
            </a:r>
            <a:endParaRPr lang="en-US" altLang="zh-TW" sz="4000" dirty="0">
              <a:solidFill>
                <a:schemeClr val="bg1"/>
              </a:solidFill>
              <a:latin typeface="Helvetica Neue" panose="02000503000000020004" pitchFamily="2" charset="0"/>
              <a:ea typeface="PingFang SC" panose="020B0400000000000000" pitchFamily="34" charset="-122"/>
            </a:endParaRPr>
          </a:p>
          <a:p>
            <a:pPr marL="0" indent="0">
              <a:buNone/>
            </a:pPr>
            <a:r>
              <a:rPr lang="en-US" altLang="zh-TW" sz="4000" dirty="0">
                <a:solidFill>
                  <a:schemeClr val="bg1"/>
                </a:solidFill>
                <a:effectLst/>
                <a:latin typeface="Helvetica Neue" panose="02000503000000020004" pitchFamily="2" charset="0"/>
                <a:ea typeface="PingFang SC" panose="020B0400000000000000" pitchFamily="34" charset="-122"/>
              </a:rPr>
              <a:t>(</a:t>
            </a:r>
            <a:r>
              <a:rPr lang="zh-TW" altLang="en-US" sz="4000" dirty="0">
                <a:solidFill>
                  <a:schemeClr val="bg1"/>
                </a:solidFill>
                <a:effectLst/>
                <a:latin typeface="PingFang SC" panose="020B0400000000000000" pitchFamily="34" charset="-122"/>
                <a:ea typeface="PingFang SC" panose="020B0400000000000000" pitchFamily="34" charset="-122"/>
              </a:rPr>
              <a:t>彼前四</a:t>
            </a:r>
            <a:r>
              <a:rPr lang="en-US" altLang="zh-TW" sz="4000" dirty="0">
                <a:solidFill>
                  <a:schemeClr val="bg1"/>
                </a:solidFill>
                <a:effectLst/>
                <a:latin typeface="Helvetica Neue" panose="02000503000000020004" pitchFamily="2" charset="0"/>
                <a:ea typeface="PingFang SC" panose="020B0400000000000000" pitchFamily="34" charset="-122"/>
              </a:rPr>
              <a:t>10)</a:t>
            </a:r>
            <a:endParaRPr lang="zh-TW" altLang="en-US" sz="4000" dirty="0">
              <a:solidFill>
                <a:schemeClr val="bg1"/>
              </a:solidFill>
              <a:effectLst/>
              <a:latin typeface="PingFang SC" panose="020B0400000000000000" pitchFamily="34" charset="-122"/>
              <a:ea typeface="PingFang SC" panose="020B0400000000000000" pitchFamily="34" charset="-122"/>
            </a:endParaRPr>
          </a:p>
          <a:p>
            <a:pPr marL="0" indent="0">
              <a:buNone/>
            </a:pPr>
            <a:endParaRPr lang="zh-TW" altLang="en-US" sz="4000" dirty="0">
              <a:solidFill>
                <a:schemeClr val="bg1"/>
              </a:solidFill>
              <a:latin typeface="PingFang TC" panose="020B0400000000000000" pitchFamily="34" charset="-120"/>
              <a:ea typeface="PingFang TC" panose="020B0400000000000000" pitchFamily="34" charset="-120"/>
            </a:endParaRPr>
          </a:p>
          <a:p>
            <a:endParaRPr lang="en-US" dirty="0"/>
          </a:p>
        </p:txBody>
      </p:sp>
    </p:spTree>
    <p:extLst>
      <p:ext uri="{BB962C8B-B14F-4D97-AF65-F5344CB8AC3E}">
        <p14:creationId xmlns:p14="http://schemas.microsoft.com/office/powerpoint/2010/main" val="2090857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9F17-6FE3-9979-4A45-0F7E93A02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EF88A3-E493-20B7-3167-404722B40EA1}"/>
              </a:ext>
            </a:extLst>
          </p:cNvPr>
          <p:cNvSpPr>
            <a:spLocks noGrp="1"/>
          </p:cNvSpPr>
          <p:nvPr>
            <p:ph type="title"/>
          </p:nvPr>
        </p:nvSpPr>
        <p:spPr>
          <a:xfrm>
            <a:off x="395536" y="332656"/>
            <a:ext cx="7632848" cy="874896"/>
          </a:xfrm>
        </p:spPr>
        <p:txBody>
          <a:bodyPr>
            <a:noAutofit/>
          </a:bodyPr>
          <a:lstStyle/>
          <a:p>
            <a:pPr marL="0" indent="0">
              <a:buNone/>
            </a:pPr>
            <a:r>
              <a:rPr lang="zh-TW" altLang="en-US" sz="5400" dirty="0">
                <a:solidFill>
                  <a:schemeClr val="bg1"/>
                </a:solidFill>
                <a:latin typeface="PingFang TC" panose="020B0400000000000000" pitchFamily="34" charset="-120"/>
                <a:ea typeface="PingFang TC" panose="020B0400000000000000" pitchFamily="34" charset="-120"/>
              </a:rPr>
              <a:t>聖經中</a:t>
            </a:r>
            <a:r>
              <a:rPr lang="zh-TW" altLang="en-US" sz="5400" dirty="0">
                <a:solidFill>
                  <a:srgbClr val="FFFF00"/>
                </a:solidFill>
                <a:latin typeface="PingFang TC" panose="020B0400000000000000" pitchFamily="34" charset="-120"/>
                <a:ea typeface="PingFang TC" panose="020B0400000000000000" pitchFamily="34" charset="-120"/>
              </a:rPr>
              <a:t>彼此服侍</a:t>
            </a:r>
            <a:r>
              <a:rPr lang="zh-TW" altLang="en-US" sz="5400" dirty="0">
                <a:solidFill>
                  <a:schemeClr val="bg1"/>
                </a:solidFill>
                <a:latin typeface="PingFang TC" panose="020B0400000000000000" pitchFamily="34" charset="-120"/>
                <a:ea typeface="PingFang TC" panose="020B0400000000000000" pitchFamily="34" charset="-120"/>
              </a:rPr>
              <a:t>的榜樣</a:t>
            </a:r>
          </a:p>
        </p:txBody>
      </p:sp>
      <p:sp>
        <p:nvSpPr>
          <p:cNvPr id="3" name="Content Placeholder 2">
            <a:extLst>
              <a:ext uri="{FF2B5EF4-FFF2-40B4-BE49-F238E27FC236}">
                <a16:creationId xmlns:a16="http://schemas.microsoft.com/office/drawing/2014/main" id="{D7BB1C1A-1F42-9AC9-40BA-71DF0738994A}"/>
              </a:ext>
            </a:extLst>
          </p:cNvPr>
          <p:cNvSpPr>
            <a:spLocks noGrp="1"/>
          </p:cNvSpPr>
          <p:nvPr>
            <p:ph idx="1"/>
          </p:nvPr>
        </p:nvSpPr>
        <p:spPr>
          <a:xfrm>
            <a:off x="409352" y="1412776"/>
            <a:ext cx="7992888" cy="4718884"/>
          </a:xfrm>
        </p:spPr>
        <p:txBody>
          <a:bodyPr>
            <a:normAutofit/>
          </a:bodyPr>
          <a:lstStyle/>
          <a:p>
            <a:pPr marL="0" indent="0">
              <a:buNone/>
            </a:pPr>
            <a:r>
              <a:rPr lang="zh-TW" altLang="en-US" sz="4000" dirty="0">
                <a:solidFill>
                  <a:schemeClr val="bg1"/>
                </a:solidFill>
                <a:latin typeface="Helvetica Neue" panose="02000503000000020004" pitchFamily="2" charset="0"/>
              </a:rPr>
              <a:t>耶稣僕人作領</a:t>
            </a:r>
            <a:r>
              <a:rPr lang="zh-TW" altLang="en-US" sz="4000" dirty="0">
                <a:solidFill>
                  <a:schemeClr val="bg1"/>
                </a:solidFill>
                <a:latin typeface="PingFang TC" panose="020B0400000000000000" pitchFamily="34" charset="-120"/>
                <a:ea typeface="PingFang TC" panose="020B0400000000000000" pitchFamily="34" charset="-120"/>
              </a:rPr>
              <a:t>袖的榜樣</a:t>
            </a:r>
            <a:endParaRPr lang="en-US" altLang="zh-TW" sz="4000" dirty="0">
              <a:solidFill>
                <a:schemeClr val="bg1"/>
              </a:solidFill>
              <a:latin typeface="PingFang TC" panose="020B0400000000000000" pitchFamily="34" charset="-120"/>
              <a:ea typeface="PingFang TC" panose="020B0400000000000000" pitchFamily="34" charset="-120"/>
            </a:endParaRPr>
          </a:p>
          <a:p>
            <a:pPr marL="0" indent="0">
              <a:buNone/>
            </a:pPr>
            <a:r>
              <a:rPr lang="zh-TW" altLang="en-US" sz="4000" dirty="0">
                <a:solidFill>
                  <a:schemeClr val="bg1"/>
                </a:solidFill>
                <a:latin typeface="PingFang TC" panose="020B0400000000000000" pitchFamily="34" charset="-120"/>
                <a:ea typeface="PingFang TC" panose="020B0400000000000000" pitchFamily="34" charset="-120"/>
              </a:rPr>
              <a:t>約翰福音</a:t>
            </a:r>
            <a:r>
              <a:rPr lang="zh-TW" altLang="en-US" sz="4000" dirty="0">
                <a:solidFill>
                  <a:schemeClr val="bg1"/>
                </a:solidFill>
                <a:latin typeface="Helvetica Neue" panose="02000503000000020004" pitchFamily="2" charset="0"/>
                <a:ea typeface="PingFang TC" panose="020B0400000000000000" pitchFamily="34" charset="-120"/>
              </a:rPr>
              <a:t> </a:t>
            </a:r>
            <a:r>
              <a:rPr lang="en-US" altLang="zh-TW" sz="4000" dirty="0">
                <a:solidFill>
                  <a:schemeClr val="bg1"/>
                </a:solidFill>
                <a:latin typeface="Helvetica Neue" panose="02000503000000020004" pitchFamily="2" charset="0"/>
                <a:ea typeface="PingFang TC" panose="020B0400000000000000" pitchFamily="34" charset="-120"/>
              </a:rPr>
              <a:t>13:4 </a:t>
            </a:r>
            <a:r>
              <a:rPr lang="zh-TW" altLang="en-US" sz="4000" dirty="0">
                <a:solidFill>
                  <a:schemeClr val="bg1"/>
                </a:solidFill>
                <a:latin typeface="PingFang TC" panose="020B0400000000000000" pitchFamily="34" charset="-120"/>
                <a:ea typeface="PingFang TC" panose="020B0400000000000000" pitchFamily="34" charset="-120"/>
              </a:rPr>
              <a:t>就離席站起來，脫了衣服，拿一條手巾束腰，</a:t>
            </a:r>
            <a:r>
              <a:rPr lang="en-US" altLang="zh-TW" sz="4000" dirty="0">
                <a:solidFill>
                  <a:schemeClr val="bg1"/>
                </a:solidFill>
                <a:latin typeface="Helvetica Neue" panose="02000503000000020004" pitchFamily="2" charset="0"/>
                <a:ea typeface="PingFang TC" panose="020B0400000000000000" pitchFamily="34" charset="-120"/>
              </a:rPr>
              <a:t>13:5 </a:t>
            </a:r>
            <a:r>
              <a:rPr lang="zh-TW" altLang="en-US" sz="4000" dirty="0">
                <a:solidFill>
                  <a:schemeClr val="bg1"/>
                </a:solidFill>
                <a:latin typeface="PingFang TC" panose="020B0400000000000000" pitchFamily="34" charset="-120"/>
                <a:ea typeface="PingFang TC" panose="020B0400000000000000" pitchFamily="34" charset="-120"/>
              </a:rPr>
              <a:t>隨後把水倒在盆裏，就</a:t>
            </a:r>
            <a:r>
              <a:rPr lang="zh-TW" altLang="en-US" sz="4000" dirty="0">
                <a:solidFill>
                  <a:srgbClr val="FFFF00"/>
                </a:solidFill>
                <a:latin typeface="PingFang TC" panose="020B0400000000000000" pitchFamily="34" charset="-120"/>
                <a:ea typeface="PingFang TC" panose="020B0400000000000000" pitchFamily="34" charset="-120"/>
              </a:rPr>
              <a:t>洗門徒的腳</a:t>
            </a:r>
            <a:r>
              <a:rPr lang="zh-TW" altLang="en-US" sz="4000" dirty="0">
                <a:solidFill>
                  <a:schemeClr val="bg1"/>
                </a:solidFill>
                <a:latin typeface="PingFang TC" panose="020B0400000000000000" pitchFamily="34" charset="-120"/>
                <a:ea typeface="PingFang TC" panose="020B0400000000000000" pitchFamily="34" charset="-120"/>
              </a:rPr>
              <a:t>，並用自己所束的手巾擦乾。</a:t>
            </a:r>
            <a:endParaRPr lang="en-US" altLang="zh-TW" sz="4000" dirty="0">
              <a:solidFill>
                <a:schemeClr val="bg1"/>
              </a:solidFill>
              <a:latin typeface="PingFang TC" panose="020B0400000000000000" pitchFamily="34" charset="-120"/>
              <a:ea typeface="PingFang TC" panose="020B0400000000000000" pitchFamily="34" charset="-120"/>
            </a:endParaRPr>
          </a:p>
          <a:p>
            <a:endParaRPr lang="en-US" altLang="zh-TW" sz="4000" dirty="0">
              <a:solidFill>
                <a:schemeClr val="bg1"/>
              </a:solidFill>
              <a:latin typeface="PingFang TC" panose="020B0400000000000000" pitchFamily="34" charset="-120"/>
              <a:ea typeface="PingFang TC" panose="020B0400000000000000" pitchFamily="34" charset="-120"/>
            </a:endParaRPr>
          </a:p>
          <a:p>
            <a:endParaRPr lang="zh-TW" altLang="en-US" sz="3600" dirty="0">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3179965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099E49-3891-92F5-7E64-0C109B261FD4}"/>
              </a:ext>
            </a:extLst>
          </p:cNvPr>
          <p:cNvSpPr>
            <a:spLocks noGrp="1"/>
          </p:cNvSpPr>
          <p:nvPr>
            <p:ph idx="1"/>
          </p:nvPr>
        </p:nvSpPr>
        <p:spPr>
          <a:xfrm>
            <a:off x="467544" y="332656"/>
            <a:ext cx="7776864" cy="5824104"/>
          </a:xfrm>
        </p:spPr>
        <p:txBody>
          <a:bodyPr>
            <a:noAutofit/>
          </a:bodyPr>
          <a:lstStyle/>
          <a:p>
            <a:pPr marL="0" indent="0">
              <a:buNone/>
            </a:pPr>
            <a:r>
              <a:rPr lang="zh-TW" altLang="en-US" sz="4800" b="0" i="0" dirty="0">
                <a:solidFill>
                  <a:schemeClr val="bg1"/>
                </a:solidFill>
                <a:effectLst/>
                <a:latin typeface="Open Sans" panose="020B0606030504020204" pitchFamily="34" charset="0"/>
              </a:rPr>
              <a:t>僕人領袖的特質</a:t>
            </a:r>
            <a:r>
              <a:rPr lang="zh-TW" altLang="en-US" sz="4000" b="0" i="0" dirty="0">
                <a:solidFill>
                  <a:schemeClr val="bg1"/>
                </a:solidFill>
                <a:effectLst/>
                <a:latin typeface="Open Sans" panose="020B0606030504020204" pitchFamily="34" charset="0"/>
              </a:rPr>
              <a:t>：</a:t>
            </a:r>
            <a:br>
              <a:rPr lang="zh-TW" altLang="en-US" sz="4000" dirty="0">
                <a:solidFill>
                  <a:schemeClr val="bg1"/>
                </a:solidFill>
              </a:rPr>
            </a:br>
            <a:r>
              <a:rPr lang="en-US" altLang="zh-TW" sz="4000" b="0" i="0" dirty="0">
                <a:solidFill>
                  <a:schemeClr val="bg1"/>
                </a:solidFill>
                <a:effectLst/>
                <a:latin typeface="Open Sans" panose="020B0606030504020204" pitchFamily="34" charset="0"/>
              </a:rPr>
              <a:t>A. </a:t>
            </a:r>
            <a:r>
              <a:rPr lang="zh-TW" altLang="en-US" sz="4000" b="0" i="0" dirty="0">
                <a:solidFill>
                  <a:schemeClr val="bg1"/>
                </a:solidFill>
                <a:effectLst/>
                <a:latin typeface="Open Sans" panose="020B0606030504020204" pitchFamily="34" charset="0"/>
              </a:rPr>
              <a:t>認定自己服在神的權柄之下，是神的僕人，必須遵照神的心意，而且在神的管治之下才事奉。</a:t>
            </a:r>
            <a:br>
              <a:rPr lang="zh-TW" altLang="en-US" sz="4000" dirty="0">
                <a:solidFill>
                  <a:schemeClr val="bg1"/>
                </a:solidFill>
              </a:rPr>
            </a:br>
            <a:r>
              <a:rPr lang="en-US" altLang="zh-TW" sz="4000" b="0" i="0" dirty="0">
                <a:solidFill>
                  <a:schemeClr val="bg1"/>
                </a:solidFill>
                <a:effectLst/>
                <a:latin typeface="Open Sans" panose="020B0606030504020204" pitchFamily="34" charset="0"/>
              </a:rPr>
              <a:t>B. </a:t>
            </a:r>
            <a:r>
              <a:rPr lang="zh-TW" altLang="en-US" sz="4000" b="0" i="0" dirty="0">
                <a:solidFill>
                  <a:schemeClr val="bg1"/>
                </a:solidFill>
                <a:effectLst/>
                <a:latin typeface="Open Sans" panose="020B0606030504020204" pitchFamily="34" charset="0"/>
              </a:rPr>
              <a:t>具備一顆柔軟的心，在心態上願意更新變化，去察驗神在他身上的旨意。</a:t>
            </a:r>
            <a:br>
              <a:rPr lang="zh-TW" altLang="en-US" sz="4000" dirty="0">
                <a:solidFill>
                  <a:schemeClr val="bg1"/>
                </a:solidFill>
              </a:rPr>
            </a:br>
            <a:endParaRPr lang="zh-TW" altLang="en-US" sz="4000" dirty="0">
              <a:solidFill>
                <a:schemeClr val="bg1"/>
              </a:solidFill>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481586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099E49-3891-92F5-7E64-0C109B261FD4}"/>
              </a:ext>
            </a:extLst>
          </p:cNvPr>
          <p:cNvSpPr>
            <a:spLocks noGrp="1"/>
          </p:cNvSpPr>
          <p:nvPr>
            <p:ph idx="1"/>
          </p:nvPr>
        </p:nvSpPr>
        <p:spPr>
          <a:xfrm>
            <a:off x="467544" y="332656"/>
            <a:ext cx="8208912" cy="5936388"/>
          </a:xfrm>
        </p:spPr>
        <p:txBody>
          <a:bodyPr>
            <a:noAutofit/>
          </a:bodyPr>
          <a:lstStyle/>
          <a:p>
            <a:pPr marL="0" indent="0">
              <a:buNone/>
            </a:pPr>
            <a:r>
              <a:rPr lang="zh-TW" altLang="en-US" sz="4800" b="0" i="0" dirty="0">
                <a:solidFill>
                  <a:schemeClr val="bg1"/>
                </a:solidFill>
                <a:effectLst/>
                <a:latin typeface="Open Sans" panose="020B0606030504020204" pitchFamily="34" charset="0"/>
              </a:rPr>
              <a:t>僕人領袖的特質</a:t>
            </a:r>
            <a:r>
              <a:rPr lang="zh-TW" altLang="en-US" sz="4000" b="0" i="0" dirty="0">
                <a:solidFill>
                  <a:schemeClr val="bg1"/>
                </a:solidFill>
                <a:effectLst/>
                <a:latin typeface="Open Sans" panose="020B0606030504020204" pitchFamily="34" charset="0"/>
              </a:rPr>
              <a:t>：</a:t>
            </a:r>
            <a:br>
              <a:rPr lang="zh-TW" altLang="en-US" sz="4000" dirty="0">
                <a:solidFill>
                  <a:schemeClr val="bg1"/>
                </a:solidFill>
              </a:rPr>
            </a:br>
            <a:r>
              <a:rPr lang="en-US" altLang="zh-TW" sz="4000" b="0" i="0" dirty="0">
                <a:solidFill>
                  <a:schemeClr val="bg1"/>
                </a:solidFill>
                <a:effectLst/>
                <a:latin typeface="Open Sans" panose="020B0606030504020204" pitchFamily="34" charset="0"/>
              </a:rPr>
              <a:t>C. </a:t>
            </a:r>
            <a:r>
              <a:rPr lang="zh-TW" altLang="en-US" sz="4000" b="0" i="0" dirty="0">
                <a:solidFill>
                  <a:schemeClr val="bg1"/>
                </a:solidFill>
                <a:effectLst/>
                <a:latin typeface="Open Sans" panose="020B0606030504020204" pitchFamily="34" charset="0"/>
              </a:rPr>
              <a:t>不用權力壓制人，乃用品格感染人，藉著屬靈生命的榜樣去影響旁人，發揮他們的生命力與事奉的力量。</a:t>
            </a:r>
            <a:br>
              <a:rPr lang="zh-TW" altLang="en-US" sz="4000" dirty="0">
                <a:solidFill>
                  <a:schemeClr val="bg1"/>
                </a:solidFill>
              </a:rPr>
            </a:br>
            <a:r>
              <a:rPr lang="en-US" altLang="zh-TW" sz="4000" b="0" i="0" dirty="0">
                <a:solidFill>
                  <a:schemeClr val="bg1"/>
                </a:solidFill>
                <a:effectLst/>
                <a:latin typeface="Open Sans" panose="020B0606030504020204" pitchFamily="34" charset="0"/>
              </a:rPr>
              <a:t>D. </a:t>
            </a:r>
            <a:r>
              <a:rPr lang="zh-TW" altLang="en-US" sz="4000" b="0" i="0" dirty="0">
                <a:solidFill>
                  <a:schemeClr val="bg1"/>
                </a:solidFill>
                <a:effectLst/>
                <a:latin typeface="Open Sans" panose="020B0606030504020204" pitchFamily="34" charset="0"/>
              </a:rPr>
              <a:t>用愛心去服事人，讓別人的潛質有效地發揮，從而影響整個團隊的運作。領袖的偉大，不在於他身處高位，仍在於他謙卑地服事人。</a:t>
            </a:r>
            <a:endParaRPr lang="zh-TW" altLang="en-US" sz="4000" dirty="0">
              <a:solidFill>
                <a:schemeClr val="bg1"/>
              </a:solidFill>
              <a:latin typeface="PingFang TC" panose="020B0400000000000000" pitchFamily="34" charset="-120"/>
              <a:ea typeface="PingFang TC" panose="020B0400000000000000" pitchFamily="34" charset="-120"/>
            </a:endParaRPr>
          </a:p>
        </p:txBody>
      </p:sp>
    </p:spTree>
    <p:extLst>
      <p:ext uri="{BB962C8B-B14F-4D97-AF65-F5344CB8AC3E}">
        <p14:creationId xmlns:p14="http://schemas.microsoft.com/office/powerpoint/2010/main" val="1824667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06D56-1ACC-F57B-B19D-1D38D130A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C197C-EF01-3BC5-5832-49835E7F0678}"/>
              </a:ext>
            </a:extLst>
          </p:cNvPr>
          <p:cNvSpPr>
            <a:spLocks noGrp="1"/>
          </p:cNvSpPr>
          <p:nvPr>
            <p:ph type="title"/>
          </p:nvPr>
        </p:nvSpPr>
        <p:spPr>
          <a:xfrm>
            <a:off x="539552" y="260648"/>
            <a:ext cx="7525302" cy="765314"/>
          </a:xfrm>
        </p:spPr>
        <p:txBody>
          <a:bodyPr>
            <a:noAutofit/>
          </a:bodyPr>
          <a:lstStyle/>
          <a:p>
            <a:pPr marL="0" indent="0">
              <a:buNone/>
            </a:pPr>
            <a:r>
              <a:rPr lang="zh-TW" altLang="en-US" sz="5400" dirty="0">
                <a:solidFill>
                  <a:schemeClr val="bg1"/>
                </a:solidFill>
                <a:latin typeface="PingFang TC" panose="020B0400000000000000" pitchFamily="34" charset="-120"/>
                <a:ea typeface="PingFang TC" panose="020B0400000000000000" pitchFamily="34" charset="-120"/>
              </a:rPr>
              <a:t>總結：團隊服事的看見</a:t>
            </a:r>
            <a:endParaRPr lang="en-US" altLang="zh-TW" sz="5400" dirty="0">
              <a:solidFill>
                <a:schemeClr val="bg1"/>
              </a:solidFill>
              <a:latin typeface="PingFang TC" panose="020B0400000000000000" pitchFamily="34" charset="-120"/>
              <a:ea typeface="PingFang TC" panose="020B0400000000000000" pitchFamily="34" charset="-120"/>
            </a:endParaRPr>
          </a:p>
        </p:txBody>
      </p:sp>
      <p:sp>
        <p:nvSpPr>
          <p:cNvPr id="3" name="Content Placeholder 2">
            <a:extLst>
              <a:ext uri="{FF2B5EF4-FFF2-40B4-BE49-F238E27FC236}">
                <a16:creationId xmlns:a16="http://schemas.microsoft.com/office/drawing/2014/main" id="{4BE349BC-336F-D0A8-07A9-6BC445F62EAC}"/>
              </a:ext>
            </a:extLst>
          </p:cNvPr>
          <p:cNvSpPr>
            <a:spLocks noGrp="1"/>
          </p:cNvSpPr>
          <p:nvPr>
            <p:ph idx="1"/>
          </p:nvPr>
        </p:nvSpPr>
        <p:spPr>
          <a:xfrm>
            <a:off x="1115616" y="1268760"/>
            <a:ext cx="7344816" cy="5499099"/>
          </a:xfrm>
        </p:spPr>
        <p:txBody>
          <a:bodyPr>
            <a:normAutofit/>
          </a:bodyPr>
          <a:lstStyle/>
          <a:p>
            <a:pPr marL="742950" indent="-742950">
              <a:buAutoNum type="arabicPeriod"/>
            </a:pPr>
            <a:r>
              <a:rPr lang="zh-TW" altLang="en-US" sz="4300" dirty="0">
                <a:solidFill>
                  <a:schemeClr val="bg1"/>
                </a:solidFill>
                <a:latin typeface="PingFang TC" panose="020B0400000000000000" pitchFamily="34" charset="-120"/>
                <a:ea typeface="PingFang TC" panose="020B0400000000000000" pitchFamily="34" charset="-120"/>
              </a:rPr>
              <a:t>學習要看自己</a:t>
            </a:r>
            <a:r>
              <a:rPr lang="zh-TW" altLang="en-US" sz="4300" dirty="0">
                <a:solidFill>
                  <a:srgbClr val="FFFF00"/>
                </a:solidFill>
                <a:latin typeface="PingFang TC" panose="020B0400000000000000" pitchFamily="34" charset="-120"/>
                <a:ea typeface="PingFang TC" panose="020B0400000000000000" pitchFamily="34" charset="-120"/>
              </a:rPr>
              <a:t>合乎中道 </a:t>
            </a:r>
            <a:endParaRPr lang="en-US" altLang="zh-TW" sz="4300" dirty="0">
              <a:solidFill>
                <a:srgbClr val="FFFF00"/>
              </a:solidFill>
              <a:latin typeface="PingFang TC" panose="020B0400000000000000" pitchFamily="34" charset="-120"/>
              <a:ea typeface="PingFang TC" panose="020B0400000000000000" pitchFamily="34" charset="-120"/>
            </a:endParaRP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     (</a:t>
            </a:r>
            <a:r>
              <a:rPr lang="zh-TW" altLang="en-US" sz="4300" dirty="0">
                <a:solidFill>
                  <a:schemeClr val="bg1"/>
                </a:solidFill>
                <a:latin typeface="PingFang TC" panose="020B0400000000000000" pitchFamily="34" charset="-120"/>
                <a:ea typeface="PingFang TC" panose="020B0400000000000000" pitchFamily="34" charset="-120"/>
              </a:rPr>
              <a:t>罗</a:t>
            </a:r>
            <a:r>
              <a:rPr lang="en-US" altLang="zh-TW" sz="4300" dirty="0">
                <a:solidFill>
                  <a:schemeClr val="bg1"/>
                </a:solidFill>
                <a:latin typeface="PingFang TC" panose="020B0400000000000000" pitchFamily="34" charset="-120"/>
                <a:ea typeface="PingFang TC" panose="020B0400000000000000" pitchFamily="34" charset="-120"/>
              </a:rPr>
              <a:t>12</a:t>
            </a:r>
            <a:r>
              <a:rPr lang="zh-TW" altLang="en-US" sz="4300" dirty="0">
                <a:solidFill>
                  <a:schemeClr val="bg1"/>
                </a:solidFill>
                <a:latin typeface="PingFang TC" panose="020B0400000000000000" pitchFamily="34" charset="-120"/>
                <a:ea typeface="PingFang TC" panose="020B0400000000000000" pitchFamily="34" charset="-120"/>
              </a:rPr>
              <a:t>：</a:t>
            </a:r>
            <a:r>
              <a:rPr lang="en-US" altLang="zh-TW" sz="4300" dirty="0">
                <a:solidFill>
                  <a:schemeClr val="bg1"/>
                </a:solidFill>
                <a:latin typeface="PingFang TC" panose="020B0400000000000000" pitchFamily="34" charset="-120"/>
                <a:ea typeface="PingFang TC" panose="020B0400000000000000" pitchFamily="34" charset="-120"/>
              </a:rPr>
              <a:t>3)</a:t>
            </a: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2.</a:t>
            </a:r>
            <a:r>
              <a:rPr lang="zh-TW" altLang="en-US" sz="4300" dirty="0">
                <a:solidFill>
                  <a:schemeClr val="bg1"/>
                </a:solidFill>
                <a:latin typeface="PingFang TC" panose="020B0400000000000000" pitchFamily="34" charset="-120"/>
                <a:ea typeface="PingFang TC" panose="020B0400000000000000" pitchFamily="34" charset="-120"/>
              </a:rPr>
              <a:t> 學習要对弟兄</a:t>
            </a:r>
            <a:r>
              <a:rPr lang="zh-TW" altLang="en-US" sz="4300" dirty="0">
                <a:solidFill>
                  <a:srgbClr val="FFFF00"/>
                </a:solidFill>
                <a:latin typeface="PingFang TC" panose="020B0400000000000000" pitchFamily="34" charset="-120"/>
                <a:ea typeface="PingFang TC" panose="020B0400000000000000" pitchFamily="34" charset="-120"/>
              </a:rPr>
              <a:t>相互</a:t>
            </a:r>
            <a:r>
              <a:rPr lang="zh-TW" altLang="en-US" sz="4400" dirty="0">
                <a:solidFill>
                  <a:srgbClr val="FFFF00"/>
                </a:solidFill>
                <a:latin typeface="PingFang TC" panose="020B0400000000000000" pitchFamily="34" charset="-120"/>
                <a:ea typeface="PingFang TC" panose="020B0400000000000000" pitchFamily="34" charset="-120"/>
              </a:rPr>
              <a:t>聯絡</a:t>
            </a:r>
            <a:endParaRPr lang="en-US" altLang="zh-TW" sz="4300" dirty="0">
              <a:solidFill>
                <a:srgbClr val="FFFF00"/>
              </a:solidFill>
              <a:latin typeface="PingFang TC" panose="020B0400000000000000" pitchFamily="34" charset="-120"/>
              <a:ea typeface="PingFang TC" panose="020B0400000000000000" pitchFamily="34" charset="-120"/>
            </a:endParaRP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     (</a:t>
            </a:r>
            <a:r>
              <a:rPr lang="zh-TW" altLang="en-US" sz="4300" dirty="0">
                <a:solidFill>
                  <a:schemeClr val="bg1"/>
                </a:solidFill>
                <a:latin typeface="PingFang TC" panose="020B0400000000000000" pitchFamily="34" charset="-120"/>
                <a:ea typeface="PingFang TC" panose="020B0400000000000000" pitchFamily="34" charset="-120"/>
              </a:rPr>
              <a:t>罗</a:t>
            </a:r>
            <a:r>
              <a:rPr lang="en-US" altLang="zh-TW" sz="4300" dirty="0">
                <a:solidFill>
                  <a:schemeClr val="bg1"/>
                </a:solidFill>
                <a:latin typeface="PingFang TC" panose="020B0400000000000000" pitchFamily="34" charset="-120"/>
                <a:ea typeface="PingFang TC" panose="020B0400000000000000" pitchFamily="34" charset="-120"/>
              </a:rPr>
              <a:t>12:4-5</a:t>
            </a:r>
            <a:r>
              <a:rPr lang="zh-TW" altLang="en-US" sz="4300" dirty="0">
                <a:solidFill>
                  <a:schemeClr val="bg1"/>
                </a:solidFill>
                <a:latin typeface="PingFang TC" panose="020B0400000000000000" pitchFamily="34" charset="-120"/>
                <a:ea typeface="PingFang TC" panose="020B0400000000000000" pitchFamily="34" charset="-120"/>
              </a:rPr>
              <a:t>） </a:t>
            </a:r>
            <a:endParaRPr lang="en-US" altLang="zh-TW" sz="4300" dirty="0">
              <a:solidFill>
                <a:schemeClr val="bg1"/>
              </a:solidFill>
              <a:latin typeface="PingFang TC" panose="020B0400000000000000" pitchFamily="34" charset="-120"/>
              <a:ea typeface="PingFang TC" panose="020B0400000000000000" pitchFamily="34" charset="-120"/>
            </a:endParaRP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3.</a:t>
            </a:r>
            <a:r>
              <a:rPr lang="zh-TW" altLang="en-US" sz="4300" dirty="0">
                <a:solidFill>
                  <a:schemeClr val="bg1"/>
                </a:solidFill>
                <a:latin typeface="PingFang TC" panose="020B0400000000000000" pitchFamily="34" charset="-120"/>
                <a:ea typeface="PingFang TC" panose="020B0400000000000000" pitchFamily="34" charset="-120"/>
              </a:rPr>
              <a:t> 學習要用恩赐</a:t>
            </a:r>
            <a:r>
              <a:rPr lang="zh-TW" altLang="en-US" sz="4300" dirty="0">
                <a:solidFill>
                  <a:srgbClr val="FFFF00"/>
                </a:solidFill>
                <a:latin typeface="PingFang TC" panose="020B0400000000000000" pitchFamily="34" charset="-120"/>
                <a:ea typeface="PingFang TC" panose="020B0400000000000000" pitchFamily="34" charset="-120"/>
              </a:rPr>
              <a:t>彼此服侍</a:t>
            </a:r>
            <a:endParaRPr lang="en-US" altLang="zh-TW" sz="4300" dirty="0">
              <a:solidFill>
                <a:srgbClr val="FFFF00"/>
              </a:solidFill>
              <a:latin typeface="PingFang TC" panose="020B0400000000000000" pitchFamily="34" charset="-120"/>
              <a:ea typeface="PingFang TC" panose="020B0400000000000000" pitchFamily="34" charset="-120"/>
            </a:endParaRPr>
          </a:p>
          <a:p>
            <a:pPr marL="0" indent="0">
              <a:buNone/>
            </a:pPr>
            <a:r>
              <a:rPr lang="en-US" altLang="zh-TW" sz="4300" dirty="0">
                <a:solidFill>
                  <a:schemeClr val="bg1"/>
                </a:solidFill>
                <a:latin typeface="PingFang TC" panose="020B0400000000000000" pitchFamily="34" charset="-120"/>
                <a:ea typeface="PingFang TC" panose="020B0400000000000000" pitchFamily="34" charset="-120"/>
              </a:rPr>
              <a:t>     (</a:t>
            </a:r>
            <a:r>
              <a:rPr lang="zh-TW" altLang="en-US" sz="4300" dirty="0">
                <a:solidFill>
                  <a:schemeClr val="bg1"/>
                </a:solidFill>
                <a:latin typeface="PingFang TC" panose="020B0400000000000000" pitchFamily="34" charset="-120"/>
                <a:ea typeface="PingFang TC" panose="020B0400000000000000" pitchFamily="34" charset="-120"/>
              </a:rPr>
              <a:t>罗</a:t>
            </a:r>
            <a:r>
              <a:rPr lang="en-US" altLang="zh-TW" sz="4300" dirty="0">
                <a:solidFill>
                  <a:schemeClr val="bg1"/>
                </a:solidFill>
                <a:latin typeface="PingFang TC" panose="020B0400000000000000" pitchFamily="34" charset="-120"/>
                <a:ea typeface="PingFang TC" panose="020B0400000000000000" pitchFamily="34" charset="-120"/>
              </a:rPr>
              <a:t>12: 6</a:t>
            </a:r>
            <a:r>
              <a:rPr lang="zh-TW" altLang="en-US" sz="4300" dirty="0">
                <a:solidFill>
                  <a:schemeClr val="bg1"/>
                </a:solidFill>
                <a:latin typeface="PingFang TC" panose="020B0400000000000000" pitchFamily="34" charset="-120"/>
                <a:ea typeface="PingFang TC" panose="020B0400000000000000" pitchFamily="34" charset="-120"/>
              </a:rPr>
              <a:t>－</a:t>
            </a:r>
            <a:r>
              <a:rPr lang="en-US" altLang="zh-TW" sz="4300" dirty="0">
                <a:solidFill>
                  <a:schemeClr val="bg1"/>
                </a:solidFill>
                <a:latin typeface="PingFang TC" panose="020B0400000000000000" pitchFamily="34" charset="-120"/>
                <a:ea typeface="PingFang TC" panose="020B0400000000000000" pitchFamily="34" charset="-120"/>
              </a:rPr>
              <a:t>8)</a:t>
            </a:r>
            <a:endParaRPr lang="zh-TW" altLang="en-US" sz="4300" dirty="0">
              <a:solidFill>
                <a:schemeClr val="bg1"/>
              </a:solidFill>
              <a:latin typeface="PingFang TC" panose="020B0400000000000000" pitchFamily="34" charset="-120"/>
              <a:ea typeface="PingFang TC" panose="020B0400000000000000" pitchFamily="34" charset="-120"/>
            </a:endParaRPr>
          </a:p>
          <a:p>
            <a:endParaRPr lang="zh-TW" altLang="en-US" sz="3600" dirty="0">
              <a:latin typeface="PingFang TC" panose="020B0400000000000000" pitchFamily="34" charset="-120"/>
              <a:ea typeface="PingFang TC" panose="020B0400000000000000" pitchFamily="34" charset="-120"/>
            </a:endParaRPr>
          </a:p>
          <a:p>
            <a:endParaRPr lang="en-US" dirty="0"/>
          </a:p>
        </p:txBody>
      </p:sp>
    </p:spTree>
    <p:extLst>
      <p:ext uri="{BB962C8B-B14F-4D97-AF65-F5344CB8AC3E}">
        <p14:creationId xmlns:p14="http://schemas.microsoft.com/office/powerpoint/2010/main" val="3904245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E6C57-7F00-A0B9-A9CE-E882AB894C17}"/>
              </a:ext>
            </a:extLst>
          </p:cNvPr>
          <p:cNvSpPr>
            <a:spLocks noGrp="1"/>
          </p:cNvSpPr>
          <p:nvPr>
            <p:ph type="title"/>
          </p:nvPr>
        </p:nvSpPr>
        <p:spPr>
          <a:xfrm>
            <a:off x="539552" y="136525"/>
            <a:ext cx="8229600" cy="916211"/>
          </a:xfrm>
        </p:spPr>
        <p:txBody>
          <a:bodyPr/>
          <a:lstStyle/>
          <a:p>
            <a:r>
              <a:rPr lang="zh-TW" altLang="en-US" sz="4800" dirty="0">
                <a:solidFill>
                  <a:schemeClr val="bg1"/>
                </a:solidFill>
                <a:latin typeface="PingFang TC" panose="020B0400000000000000" pitchFamily="34" charset="-120"/>
                <a:ea typeface="PingFang TC" panose="020B0400000000000000" pitchFamily="34" charset="-120"/>
              </a:rPr>
              <a:t>團隊服事</a:t>
            </a:r>
            <a:r>
              <a:rPr lang="en-US" altLang="zh-TW" sz="4800" dirty="0">
                <a:solidFill>
                  <a:schemeClr val="bg1"/>
                </a:solidFill>
                <a:latin typeface="PingFang TC" panose="020B0400000000000000" pitchFamily="34" charset="-120"/>
                <a:ea typeface="PingFang TC" panose="020B0400000000000000" pitchFamily="34" charset="-120"/>
              </a:rPr>
              <a:t> - </a:t>
            </a:r>
            <a:r>
              <a:rPr lang="zh-TW" altLang="en-US" sz="4800" b="1" dirty="0">
                <a:solidFill>
                  <a:schemeClr val="bg1"/>
                </a:solidFill>
                <a:latin typeface="DengXian,Bold"/>
              </a:rPr>
              <a:t>對萬民作</a:t>
            </a:r>
            <a:r>
              <a:rPr lang="zh-TW" altLang="en-US" sz="4800" b="1" dirty="0">
                <a:solidFill>
                  <a:schemeClr val="bg1"/>
                </a:solidFill>
                <a:latin typeface="DengXian,Bold"/>
                <a:hlinkClick r:id="rId2" tooltip="基督徒見證">
                  <a:extLst>
                    <a:ext uri="{A12FA001-AC4F-418D-AE19-62706E023703}">
                      <ahyp:hlinkClr xmlns:ahyp="http://schemas.microsoft.com/office/drawing/2018/hyperlinkcolor" val="tx"/>
                    </a:ext>
                  </a:extLst>
                </a:hlinkClick>
              </a:rPr>
              <a:t>見證</a:t>
            </a:r>
            <a:endParaRPr lang="en-US" sz="4800" dirty="0">
              <a:solidFill>
                <a:schemeClr val="bg1"/>
              </a:solidFill>
            </a:endParaRPr>
          </a:p>
        </p:txBody>
      </p:sp>
      <p:sp>
        <p:nvSpPr>
          <p:cNvPr id="3" name="Content Placeholder 2">
            <a:extLst>
              <a:ext uri="{FF2B5EF4-FFF2-40B4-BE49-F238E27FC236}">
                <a16:creationId xmlns:a16="http://schemas.microsoft.com/office/drawing/2014/main" id="{F4FCF66D-2C8F-F9E9-37FC-314E3D99EA20}"/>
              </a:ext>
            </a:extLst>
          </p:cNvPr>
          <p:cNvSpPr>
            <a:spLocks noGrp="1"/>
          </p:cNvSpPr>
          <p:nvPr>
            <p:ph idx="1"/>
          </p:nvPr>
        </p:nvSpPr>
        <p:spPr>
          <a:xfrm>
            <a:off x="313184" y="1196752"/>
            <a:ext cx="8373616" cy="4680520"/>
          </a:xfrm>
        </p:spPr>
        <p:txBody>
          <a:bodyPr/>
          <a:lstStyle/>
          <a:p>
            <a:pPr marL="0" indent="0">
              <a:buNone/>
            </a:pPr>
            <a:r>
              <a:rPr lang="en-US" altLang="zh-TW" sz="4000" dirty="0">
                <a:solidFill>
                  <a:schemeClr val="bg1"/>
                </a:solidFill>
                <a:latin typeface="-apple-system"/>
              </a:rPr>
              <a:t>1.</a:t>
            </a:r>
            <a:r>
              <a:rPr lang="zh-TW" altLang="en-US" sz="4000" dirty="0">
                <a:solidFill>
                  <a:schemeClr val="bg1"/>
                </a:solidFill>
                <a:latin typeface="-apple-system"/>
              </a:rPr>
              <a:t> 這天國的福音要傳遍天下，對萬民作</a:t>
            </a:r>
            <a:r>
              <a:rPr lang="zh-TW" altLang="en-US" sz="4000" b="1" dirty="0">
                <a:solidFill>
                  <a:srgbClr val="FFFF00"/>
                </a:solidFill>
                <a:latin typeface="-apple-system"/>
                <a:hlinkClick r:id="rId2" tooltip="基督徒見證">
                  <a:extLst>
                    <a:ext uri="{A12FA001-AC4F-418D-AE19-62706E023703}">
                      <ahyp:hlinkClr xmlns:ahyp="http://schemas.microsoft.com/office/drawing/2018/hyperlinkcolor" val="tx"/>
                    </a:ext>
                  </a:extLst>
                </a:hlinkClick>
              </a:rPr>
              <a:t>見證</a:t>
            </a:r>
            <a:r>
              <a:rPr lang="zh-TW" altLang="en-US" sz="4000" dirty="0">
                <a:solidFill>
                  <a:schemeClr val="bg1"/>
                </a:solidFill>
                <a:latin typeface="-apple-system"/>
              </a:rPr>
              <a:t>，然後末期才來到。（馬太福音 </a:t>
            </a:r>
            <a:r>
              <a:rPr lang="en-US" altLang="zh-TW" sz="4000" dirty="0">
                <a:solidFill>
                  <a:schemeClr val="bg1"/>
                </a:solidFill>
                <a:latin typeface="-apple-system"/>
              </a:rPr>
              <a:t>24:14</a:t>
            </a:r>
            <a:r>
              <a:rPr lang="zh-TW" altLang="en-US" sz="4000" dirty="0">
                <a:solidFill>
                  <a:schemeClr val="bg1"/>
                </a:solidFill>
                <a:latin typeface="-apple-system"/>
              </a:rPr>
              <a:t>）</a:t>
            </a:r>
            <a:endParaRPr lang="en-US" altLang="zh-TW" sz="4000" dirty="0">
              <a:solidFill>
                <a:schemeClr val="bg1"/>
              </a:solidFill>
              <a:latin typeface="-apple-system"/>
            </a:endParaRPr>
          </a:p>
          <a:p>
            <a:pPr marL="0" indent="0">
              <a:buNone/>
            </a:pPr>
            <a:r>
              <a:rPr lang="en-US" altLang="zh-TW" sz="4000" dirty="0">
                <a:solidFill>
                  <a:schemeClr val="bg1"/>
                </a:solidFill>
                <a:latin typeface="-apple-system"/>
              </a:rPr>
              <a:t>2.</a:t>
            </a:r>
            <a:r>
              <a:rPr lang="zh-TW" altLang="en-US" sz="4000" dirty="0">
                <a:solidFill>
                  <a:schemeClr val="bg1"/>
                </a:solidFill>
                <a:latin typeface="-apple-system"/>
              </a:rPr>
              <a:t> 但聖靈降臨在你們身上，你們就必得著能力，並要在耶路撒冷、猶太全地和撒馬利亞，直到地極，作我的</a:t>
            </a:r>
            <a:r>
              <a:rPr lang="zh-TW" altLang="en-US" sz="4000" b="1" dirty="0">
                <a:solidFill>
                  <a:srgbClr val="FFFF00"/>
                </a:solidFill>
                <a:latin typeface="-apple-system"/>
              </a:rPr>
              <a:t>見證</a:t>
            </a:r>
            <a:r>
              <a:rPr lang="zh-TW" altLang="en-US" sz="4000" dirty="0">
                <a:solidFill>
                  <a:schemeClr val="bg1"/>
                </a:solidFill>
                <a:latin typeface="-apple-system"/>
              </a:rPr>
              <a:t>。 使徒行傳 </a:t>
            </a:r>
            <a:r>
              <a:rPr lang="en-US" altLang="zh-TW" sz="4000" dirty="0">
                <a:solidFill>
                  <a:schemeClr val="bg1"/>
                </a:solidFill>
                <a:latin typeface="-apple-system"/>
              </a:rPr>
              <a:t>1:8</a:t>
            </a:r>
          </a:p>
        </p:txBody>
      </p:sp>
      <p:sp>
        <p:nvSpPr>
          <p:cNvPr id="4" name="Slide Number Placeholder 3">
            <a:extLst>
              <a:ext uri="{FF2B5EF4-FFF2-40B4-BE49-F238E27FC236}">
                <a16:creationId xmlns:a16="http://schemas.microsoft.com/office/drawing/2014/main" id="{48C8A150-8CD5-5CB4-B3A1-C004189221AB}"/>
              </a:ext>
            </a:extLst>
          </p:cNvPr>
          <p:cNvSpPr>
            <a:spLocks noGrp="1"/>
          </p:cNvSpPr>
          <p:nvPr>
            <p:ph type="sldNum" sz="quarter" idx="12"/>
          </p:nvPr>
        </p:nvSpPr>
        <p:spPr/>
        <p:txBody>
          <a:bodyPr/>
          <a:lstStyle/>
          <a:p>
            <a:pPr>
              <a:defRPr/>
            </a:pPr>
            <a:fld id="{E231A2B8-49C6-4ABE-B9A7-01AE0E761439}" type="slidenum">
              <a:rPr lang="en-US" altLang="en-US" smtClean="0"/>
              <a:pPr>
                <a:defRPr/>
              </a:pPr>
              <a:t>22</a:t>
            </a:fld>
            <a:endParaRPr lang="en-US" altLang="en-US"/>
          </a:p>
        </p:txBody>
      </p:sp>
    </p:spTree>
    <p:extLst>
      <p:ext uri="{BB962C8B-B14F-4D97-AF65-F5344CB8AC3E}">
        <p14:creationId xmlns:p14="http://schemas.microsoft.com/office/powerpoint/2010/main" val="3958992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4C91-61DA-3985-8A9B-61E244B6D25B}"/>
              </a:ext>
            </a:extLst>
          </p:cNvPr>
          <p:cNvSpPr>
            <a:spLocks noGrp="1"/>
          </p:cNvSpPr>
          <p:nvPr>
            <p:ph type="title"/>
          </p:nvPr>
        </p:nvSpPr>
        <p:spPr>
          <a:xfrm>
            <a:off x="330166" y="7770"/>
            <a:ext cx="8202274" cy="1044966"/>
          </a:xfrm>
        </p:spPr>
        <p:txBody>
          <a:bodyPr>
            <a:noAutofit/>
          </a:bodyPr>
          <a:lstStyle/>
          <a:p>
            <a:r>
              <a:rPr lang="zh-TW" altLang="en-US" sz="4400" dirty="0">
                <a:solidFill>
                  <a:schemeClr val="bg1"/>
                </a:solidFill>
                <a:latin typeface="PingFang TC" panose="020B0400000000000000" pitchFamily="34" charset="-120"/>
                <a:ea typeface="PingFang TC" panose="020B0400000000000000" pitchFamily="34" charset="-120"/>
              </a:rPr>
              <a:t>應用：團隊服事的見証</a:t>
            </a:r>
            <a:endParaRPr lang="en-US" sz="4050" dirty="0"/>
          </a:p>
        </p:txBody>
      </p:sp>
      <p:sp>
        <p:nvSpPr>
          <p:cNvPr id="3" name="Content Placeholder 2">
            <a:extLst>
              <a:ext uri="{FF2B5EF4-FFF2-40B4-BE49-F238E27FC236}">
                <a16:creationId xmlns:a16="http://schemas.microsoft.com/office/drawing/2014/main" id="{03099E49-3891-92F5-7E64-0C109B261FD4}"/>
              </a:ext>
            </a:extLst>
          </p:cNvPr>
          <p:cNvSpPr>
            <a:spLocks noGrp="1"/>
          </p:cNvSpPr>
          <p:nvPr>
            <p:ph idx="1"/>
          </p:nvPr>
        </p:nvSpPr>
        <p:spPr>
          <a:xfrm>
            <a:off x="330166" y="908720"/>
            <a:ext cx="8634322" cy="6264696"/>
          </a:xfrm>
        </p:spPr>
        <p:txBody>
          <a:bodyPr>
            <a:noAutofit/>
          </a:bodyPr>
          <a:lstStyle/>
          <a:p>
            <a:pPr marL="0" indent="0">
              <a:buNone/>
            </a:pPr>
            <a:r>
              <a:rPr lang="en-US" altLang="zh-TW" sz="4000" dirty="0">
                <a:solidFill>
                  <a:schemeClr val="bg1"/>
                </a:solidFill>
                <a:latin typeface="PingFang TC" panose="020B0400000000000000" pitchFamily="34" charset="-120"/>
                <a:ea typeface="PingFang TC" panose="020B0400000000000000" pitchFamily="34" charset="-120"/>
              </a:rPr>
              <a:t>A. </a:t>
            </a:r>
            <a:r>
              <a:rPr lang="zh-TW" altLang="en-US" sz="4000" dirty="0">
                <a:solidFill>
                  <a:schemeClr val="bg1"/>
                </a:solidFill>
                <a:latin typeface="PingFang TC" panose="020B0400000000000000" pitchFamily="34" charset="-120"/>
                <a:ea typeface="PingFang TC" panose="020B0400000000000000" pitchFamily="34" charset="-120"/>
              </a:rPr>
              <a:t>幸福小組見証</a:t>
            </a:r>
          </a:p>
          <a:p>
            <a:pPr marL="0" indent="0">
              <a:buNone/>
            </a:pPr>
            <a:r>
              <a:rPr lang="en-US" altLang="zh-TW" dirty="0">
                <a:solidFill>
                  <a:schemeClr val="bg1"/>
                </a:solidFill>
                <a:latin typeface="Helvetica Neue" panose="02000503000000020004" pitchFamily="2" charset="0"/>
              </a:rPr>
              <a:t>1.</a:t>
            </a:r>
            <a:r>
              <a:rPr lang="zh-TW" altLang="en-US" dirty="0">
                <a:solidFill>
                  <a:schemeClr val="bg1"/>
                </a:solidFill>
                <a:latin typeface="Helvetica Neue" panose="02000503000000020004" pitchFamily="2" charset="0"/>
              </a:rPr>
              <a:t> 讓 </a:t>
            </a:r>
            <a:r>
              <a:rPr lang="en-US" dirty="0">
                <a:solidFill>
                  <a:schemeClr val="bg1"/>
                </a:solidFill>
                <a:latin typeface="Helvetica Neue" panose="02000503000000020004" pitchFamily="2" charset="0"/>
              </a:rPr>
              <a:t>BEST </a:t>
            </a:r>
            <a:r>
              <a:rPr lang="zh-TW" altLang="en-US" dirty="0">
                <a:solidFill>
                  <a:schemeClr val="bg1"/>
                </a:solidFill>
                <a:latin typeface="Helvetica Neue" panose="02000503000000020004" pitchFamily="2" charset="0"/>
              </a:rPr>
              <a:t>有家的感覺（到第八周的時候，講出來家的感覺）</a:t>
            </a:r>
          </a:p>
          <a:p>
            <a:pPr marL="0" indent="0">
              <a:buNone/>
            </a:pPr>
            <a:r>
              <a:rPr lang="en-US" altLang="zh-TW" dirty="0">
                <a:solidFill>
                  <a:schemeClr val="bg1"/>
                </a:solidFill>
                <a:latin typeface="Helvetica Neue" panose="02000503000000020004" pitchFamily="2" charset="0"/>
              </a:rPr>
              <a:t>2. </a:t>
            </a:r>
            <a:r>
              <a:rPr lang="zh-TW" altLang="en-US" dirty="0">
                <a:solidFill>
                  <a:schemeClr val="bg1"/>
                </a:solidFill>
                <a:latin typeface="Helvetica Neue" panose="02000503000000020004" pitchFamily="2" charset="0"/>
              </a:rPr>
              <a:t>滿足 </a:t>
            </a:r>
            <a:r>
              <a:rPr lang="en-US" dirty="0">
                <a:solidFill>
                  <a:schemeClr val="bg1"/>
                </a:solidFill>
                <a:latin typeface="Helvetica Neue" panose="02000503000000020004" pitchFamily="2" charset="0"/>
              </a:rPr>
              <a:t>BEST </a:t>
            </a:r>
            <a:r>
              <a:rPr lang="zh-TW" altLang="en-US" dirty="0">
                <a:solidFill>
                  <a:schemeClr val="bg1"/>
                </a:solidFill>
                <a:latin typeface="Helvetica Neue" panose="02000503000000020004" pitchFamily="2" charset="0"/>
              </a:rPr>
              <a:t>五種感覺</a:t>
            </a:r>
          </a:p>
          <a:p>
            <a:r>
              <a:rPr lang="zh-TW" altLang="en-US" dirty="0">
                <a:solidFill>
                  <a:schemeClr val="bg1"/>
                </a:solidFill>
                <a:latin typeface="Helvetica Neue" panose="02000503000000020004" pitchFamily="2" charset="0"/>
              </a:rPr>
              <a:t>視覺、</a:t>
            </a:r>
            <a:r>
              <a:rPr lang="en-US" altLang="zh-TW" dirty="0">
                <a:solidFill>
                  <a:schemeClr val="bg1"/>
                </a:solidFill>
                <a:latin typeface="Helvetica Neue" panose="02000503000000020004" pitchFamily="2" charset="0"/>
              </a:rPr>
              <a:t> </a:t>
            </a:r>
            <a:r>
              <a:rPr lang="zh-TW" altLang="en-US" dirty="0">
                <a:solidFill>
                  <a:schemeClr val="bg1"/>
                </a:solidFill>
                <a:latin typeface="Helvetica Neue" panose="02000503000000020004" pitchFamily="2" charset="0"/>
              </a:rPr>
              <a:t>打扮得漂漂亮亮</a:t>
            </a:r>
          </a:p>
          <a:p>
            <a:r>
              <a:rPr lang="zh-TW" altLang="en-US" dirty="0">
                <a:solidFill>
                  <a:schemeClr val="bg1"/>
                </a:solidFill>
                <a:latin typeface="Helvetica Neue" panose="02000503000000020004" pitchFamily="2" charset="0"/>
              </a:rPr>
              <a:t>聽覺、 音樂很重要、溫暖的歌 、信息、見證、禱告</a:t>
            </a:r>
          </a:p>
          <a:p>
            <a:r>
              <a:rPr lang="zh-TW" altLang="en-US" dirty="0">
                <a:solidFill>
                  <a:schemeClr val="bg1"/>
                </a:solidFill>
                <a:latin typeface="Helvetica Neue" panose="02000503000000020004" pitchFamily="2" charset="0"/>
              </a:rPr>
              <a:t>嗅覺： 實體漂亮公園、芳香舒適。</a:t>
            </a:r>
          </a:p>
          <a:p>
            <a:r>
              <a:rPr lang="zh-TW" altLang="en-US" dirty="0">
                <a:solidFill>
                  <a:schemeClr val="bg1"/>
                </a:solidFill>
                <a:latin typeface="Helvetica Neue" panose="02000503000000020004" pitchFamily="2" charset="0"/>
              </a:rPr>
              <a:t>味覺： 豐盛的食物，预备最好的。</a:t>
            </a:r>
            <a:endParaRPr lang="en-US" altLang="zh-TW" dirty="0">
              <a:solidFill>
                <a:schemeClr val="bg1"/>
              </a:solidFill>
              <a:latin typeface="Helvetica Neue" panose="02000503000000020004" pitchFamily="2" charset="0"/>
            </a:endParaRPr>
          </a:p>
          <a:p>
            <a:r>
              <a:rPr lang="zh-TW" altLang="en-US" dirty="0">
                <a:solidFill>
                  <a:schemeClr val="bg1"/>
                </a:solidFill>
                <a:latin typeface="Helvetica Neue" panose="02000503000000020004" pitchFamily="2" charset="0"/>
              </a:rPr>
              <a:t>触覺： 握手、拥抱、手拉手祷告。</a:t>
            </a:r>
          </a:p>
          <a:p>
            <a:pPr marL="0" indent="0">
              <a:buNone/>
            </a:pPr>
            <a:endParaRPr lang="zh-TW" altLang="en-US" sz="2400" dirty="0">
              <a:solidFill>
                <a:schemeClr val="bg1"/>
              </a:solidFill>
              <a:latin typeface="Helvetica Neue" panose="02000503000000020004" pitchFamily="2" charset="0"/>
            </a:endParaRPr>
          </a:p>
        </p:txBody>
      </p:sp>
    </p:spTree>
    <p:extLst>
      <p:ext uri="{BB962C8B-B14F-4D97-AF65-F5344CB8AC3E}">
        <p14:creationId xmlns:p14="http://schemas.microsoft.com/office/powerpoint/2010/main" val="3639727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AB6A8E-B1FB-8E9E-4344-EE02BB32CC3D}"/>
              </a:ext>
            </a:extLst>
          </p:cNvPr>
          <p:cNvSpPr>
            <a:spLocks noGrp="1"/>
          </p:cNvSpPr>
          <p:nvPr>
            <p:ph idx="1"/>
          </p:nvPr>
        </p:nvSpPr>
        <p:spPr>
          <a:xfrm>
            <a:off x="323528" y="1661518"/>
            <a:ext cx="7992888" cy="4824536"/>
          </a:xfrm>
        </p:spPr>
        <p:txBody>
          <a:bodyPr/>
          <a:lstStyle/>
          <a:p>
            <a:pPr marL="0" indent="0">
              <a:buNone/>
            </a:pPr>
            <a:r>
              <a:rPr lang="zh-TW" altLang="en-US" sz="4000" dirty="0">
                <a:solidFill>
                  <a:schemeClr val="bg1"/>
                </a:solidFill>
                <a:latin typeface="PingFang TC" panose="020B0400000000000000" pitchFamily="34" charset="-120"/>
                <a:ea typeface="PingFang TC" panose="020B0400000000000000" pitchFamily="34" charset="-120"/>
              </a:rPr>
              <a:t>幸福小組見証</a:t>
            </a:r>
            <a:endParaRPr lang="en-US" altLang="zh-TW" sz="4000" dirty="0">
              <a:solidFill>
                <a:schemeClr val="bg1"/>
              </a:solidFill>
              <a:latin typeface="PingFang TC" panose="020B0400000000000000" pitchFamily="34" charset="-120"/>
              <a:ea typeface="PingFang TC" panose="020B0400000000000000" pitchFamily="34" charset="-120"/>
            </a:endParaRPr>
          </a:p>
          <a:p>
            <a:r>
              <a:rPr lang="zh-TW" altLang="en-US" sz="4000" dirty="0">
                <a:solidFill>
                  <a:schemeClr val="bg1"/>
                </a:solidFill>
                <a:latin typeface="PingFang TC" panose="020B0400000000000000" pitchFamily="34" charset="-120"/>
                <a:ea typeface="PingFang TC" panose="020B0400000000000000" pitchFamily="34" charset="-120"/>
              </a:rPr>
              <a:t>我們傳福音是屬靈的爭戰。</a:t>
            </a:r>
            <a:endParaRPr lang="en-US" altLang="zh-TW" sz="4000" dirty="0">
              <a:solidFill>
                <a:schemeClr val="bg1"/>
              </a:solidFill>
              <a:latin typeface="PingFang TC" panose="020B0400000000000000" pitchFamily="34" charset="-120"/>
              <a:ea typeface="PingFang TC" panose="020B0400000000000000" pitchFamily="34" charset="-120"/>
            </a:endParaRPr>
          </a:p>
          <a:p>
            <a:r>
              <a:rPr lang="zh-TW" altLang="en-US" sz="4000" dirty="0">
                <a:solidFill>
                  <a:schemeClr val="bg1"/>
                </a:solidFill>
                <a:latin typeface="PingFang TC" panose="020B0400000000000000" pitchFamily="34" charset="-120"/>
                <a:ea typeface="PingFang TC" panose="020B0400000000000000" pitchFamily="34" charset="-120"/>
              </a:rPr>
              <a:t>詩歌敬拜、破冰遊戲、主題信息、亇人見證、分組討論、小組禱告和反馈改进等每一亇流程都有可能受到魔鬼撒旦的攻击。</a:t>
            </a:r>
            <a:endParaRPr lang="en-US" sz="4000" dirty="0"/>
          </a:p>
        </p:txBody>
      </p:sp>
      <p:sp>
        <p:nvSpPr>
          <p:cNvPr id="4" name="Slide Number Placeholder 3">
            <a:extLst>
              <a:ext uri="{FF2B5EF4-FFF2-40B4-BE49-F238E27FC236}">
                <a16:creationId xmlns:a16="http://schemas.microsoft.com/office/drawing/2014/main" id="{FCFBA8FA-C472-0AF7-02C5-A6BEEB135D11}"/>
              </a:ext>
            </a:extLst>
          </p:cNvPr>
          <p:cNvSpPr>
            <a:spLocks noGrp="1"/>
          </p:cNvSpPr>
          <p:nvPr>
            <p:ph type="sldNum" sz="quarter" idx="12"/>
          </p:nvPr>
        </p:nvSpPr>
        <p:spPr/>
        <p:txBody>
          <a:bodyPr/>
          <a:lstStyle/>
          <a:p>
            <a:pPr>
              <a:defRPr/>
            </a:pPr>
            <a:fld id="{E231A2B8-49C6-4ABE-B9A7-01AE0E761439}" type="slidenum">
              <a:rPr lang="en-US" altLang="en-US" smtClean="0"/>
              <a:pPr>
                <a:defRPr/>
              </a:pPr>
              <a:t>24</a:t>
            </a:fld>
            <a:endParaRPr lang="en-US" altLang="en-US"/>
          </a:p>
        </p:txBody>
      </p:sp>
      <p:sp>
        <p:nvSpPr>
          <p:cNvPr id="2" name="Title 1">
            <a:extLst>
              <a:ext uri="{FF2B5EF4-FFF2-40B4-BE49-F238E27FC236}">
                <a16:creationId xmlns:a16="http://schemas.microsoft.com/office/drawing/2014/main" id="{363602AF-13D7-4E03-EC91-C9ACC726686C}"/>
              </a:ext>
            </a:extLst>
          </p:cNvPr>
          <p:cNvSpPr>
            <a:spLocks noGrp="1"/>
          </p:cNvSpPr>
          <p:nvPr>
            <p:ph type="title"/>
          </p:nvPr>
        </p:nvSpPr>
        <p:spPr>
          <a:xfrm>
            <a:off x="323528" y="169069"/>
            <a:ext cx="8202274" cy="1044966"/>
          </a:xfrm>
        </p:spPr>
        <p:txBody>
          <a:bodyPr>
            <a:noAutofit/>
          </a:bodyPr>
          <a:lstStyle/>
          <a:p>
            <a:r>
              <a:rPr lang="zh-TW" altLang="en-US" sz="4400" dirty="0">
                <a:solidFill>
                  <a:schemeClr val="bg1"/>
                </a:solidFill>
                <a:latin typeface="PingFang TC" panose="020B0400000000000000" pitchFamily="34" charset="-120"/>
                <a:ea typeface="PingFang TC" panose="020B0400000000000000" pitchFamily="34" charset="-120"/>
              </a:rPr>
              <a:t>應用：團隊服事的見証</a:t>
            </a:r>
            <a:endParaRPr lang="en-US" sz="4050" dirty="0"/>
          </a:p>
        </p:txBody>
      </p:sp>
    </p:spTree>
    <p:extLst>
      <p:ext uri="{BB962C8B-B14F-4D97-AF65-F5344CB8AC3E}">
        <p14:creationId xmlns:p14="http://schemas.microsoft.com/office/powerpoint/2010/main" val="3630015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D249F-13A8-1E0D-EBE0-7626ABAC5E6B}"/>
              </a:ext>
            </a:extLst>
          </p:cNvPr>
          <p:cNvSpPr>
            <a:spLocks noGrp="1"/>
          </p:cNvSpPr>
          <p:nvPr>
            <p:ph type="title"/>
          </p:nvPr>
        </p:nvSpPr>
        <p:spPr>
          <a:xfrm>
            <a:off x="271409" y="1644341"/>
            <a:ext cx="8784976" cy="1183773"/>
          </a:xfrm>
        </p:spPr>
        <p:txBody>
          <a:bodyPr/>
          <a:lstStyle/>
          <a:p>
            <a:r>
              <a:rPr lang="en-US" altLang="zh-TW" sz="4400" dirty="0">
                <a:solidFill>
                  <a:schemeClr val="bg1"/>
                </a:solidFill>
              </a:rPr>
              <a:t>B. 2023 TCBC</a:t>
            </a:r>
            <a:r>
              <a:rPr lang="zh-TW" altLang="en-US" sz="4400" dirty="0">
                <a:solidFill>
                  <a:schemeClr val="bg1"/>
                </a:solidFill>
              </a:rPr>
              <a:t>感恩節台灣東華大學和門諾基督教醫院短宣</a:t>
            </a:r>
            <a:r>
              <a:rPr lang="en-US" sz="4400" dirty="0">
                <a:solidFill>
                  <a:schemeClr val="bg1"/>
                </a:solidFill>
              </a:rPr>
              <a:t> </a:t>
            </a:r>
            <a:endParaRPr lang="en-US" dirty="0"/>
          </a:p>
        </p:txBody>
      </p:sp>
      <p:sp>
        <p:nvSpPr>
          <p:cNvPr id="4" name="Slide Number Placeholder 3">
            <a:extLst>
              <a:ext uri="{FF2B5EF4-FFF2-40B4-BE49-F238E27FC236}">
                <a16:creationId xmlns:a16="http://schemas.microsoft.com/office/drawing/2014/main" id="{EF085729-C997-9059-BE19-1AF1575C38D3}"/>
              </a:ext>
            </a:extLst>
          </p:cNvPr>
          <p:cNvSpPr>
            <a:spLocks noGrp="1"/>
          </p:cNvSpPr>
          <p:nvPr>
            <p:ph type="sldNum" sz="quarter" idx="12"/>
          </p:nvPr>
        </p:nvSpPr>
        <p:spPr/>
        <p:txBody>
          <a:bodyPr/>
          <a:lstStyle/>
          <a:p>
            <a:pPr>
              <a:defRPr/>
            </a:pPr>
            <a:fld id="{E231A2B8-49C6-4ABE-B9A7-01AE0E761439}" type="slidenum">
              <a:rPr lang="en-US" altLang="en-US" smtClean="0"/>
              <a:pPr>
                <a:defRPr/>
              </a:pPr>
              <a:t>25</a:t>
            </a:fld>
            <a:endParaRPr lang="en-US" altLang="en-US"/>
          </a:p>
        </p:txBody>
      </p:sp>
      <p:sp>
        <p:nvSpPr>
          <p:cNvPr id="6" name="Content Placeholder 5">
            <a:extLst>
              <a:ext uri="{FF2B5EF4-FFF2-40B4-BE49-F238E27FC236}">
                <a16:creationId xmlns:a16="http://schemas.microsoft.com/office/drawing/2014/main" id="{C76EB43E-D9E5-B944-E33F-FE97413D3DDD}"/>
              </a:ext>
            </a:extLst>
          </p:cNvPr>
          <p:cNvSpPr>
            <a:spLocks noGrp="1"/>
          </p:cNvSpPr>
          <p:nvPr>
            <p:ph idx="1"/>
          </p:nvPr>
        </p:nvSpPr>
        <p:spPr>
          <a:xfrm>
            <a:off x="271409" y="3140968"/>
            <a:ext cx="8549063" cy="3323761"/>
          </a:xfrm>
        </p:spPr>
        <p:txBody>
          <a:bodyPr/>
          <a:lstStyle/>
          <a:p>
            <a:r>
              <a:rPr lang="en-US" sz="3600" dirty="0" err="1">
                <a:solidFill>
                  <a:schemeClr val="bg1"/>
                </a:solidFill>
                <a:latin typeface="PingFang TC" panose="020B0400000000000000" pitchFamily="34" charset="-120"/>
                <a:ea typeface="PingFang TC" panose="020B0400000000000000" pitchFamily="34" charset="-120"/>
              </a:rPr>
              <a:t>時間</a:t>
            </a:r>
            <a:r>
              <a:rPr lang="zh-TW" altLang="en-US" sz="3600" dirty="0">
                <a:solidFill>
                  <a:schemeClr val="bg1"/>
                </a:solidFill>
                <a:latin typeface="PingFang TC" panose="020B0400000000000000" pitchFamily="34" charset="-120"/>
                <a:ea typeface="PingFang TC" panose="020B0400000000000000" pitchFamily="34" charset="-120"/>
              </a:rPr>
              <a:t>： 十一月</a:t>
            </a:r>
            <a:r>
              <a:rPr lang="en-US" sz="3600" dirty="0">
                <a:solidFill>
                  <a:schemeClr val="bg1"/>
                </a:solidFill>
                <a:latin typeface="PingFang TC" panose="020B0400000000000000" pitchFamily="34" charset="-120"/>
                <a:ea typeface="PingFang TC" panose="020B0400000000000000" pitchFamily="34" charset="-120"/>
              </a:rPr>
              <a:t> 17 to 26, 2023</a:t>
            </a:r>
          </a:p>
          <a:p>
            <a:r>
              <a:rPr lang="zh-TW" altLang="en-US" sz="3600" dirty="0">
                <a:solidFill>
                  <a:schemeClr val="bg1"/>
                </a:solidFill>
                <a:latin typeface="PingFang TC" panose="020B0400000000000000" pitchFamily="34" charset="-120"/>
                <a:ea typeface="PingFang TC" panose="020B0400000000000000" pitchFamily="34" charset="-120"/>
              </a:rPr>
              <a:t>團隊：</a:t>
            </a:r>
            <a:r>
              <a:rPr lang="en-US" altLang="zh-TW" sz="3600" dirty="0">
                <a:solidFill>
                  <a:schemeClr val="bg1"/>
                </a:solidFill>
                <a:latin typeface="PingFang TC" panose="020B0400000000000000" pitchFamily="34" charset="-120"/>
                <a:ea typeface="PingFang TC" panose="020B0400000000000000" pitchFamily="34" charset="-120"/>
              </a:rPr>
              <a:t>Mande, Benjamin,  Alisia, Lisa, Betty, Beverly, Chiao Ye, Daniel, Hannah, John, Lily, Min </a:t>
            </a:r>
            <a:r>
              <a:rPr lang="en-US" altLang="zh-TW" sz="3600" dirty="0" err="1">
                <a:solidFill>
                  <a:schemeClr val="bg1"/>
                </a:solidFill>
                <a:latin typeface="PingFang TC" panose="020B0400000000000000" pitchFamily="34" charset="-120"/>
                <a:ea typeface="PingFang TC" panose="020B0400000000000000" pitchFamily="34" charset="-120"/>
              </a:rPr>
              <a:t>Kuo</a:t>
            </a:r>
            <a:r>
              <a:rPr lang="en-US" altLang="zh-TW" sz="3600" dirty="0">
                <a:solidFill>
                  <a:schemeClr val="bg1"/>
                </a:solidFill>
                <a:latin typeface="PingFang TC" panose="020B0400000000000000" pitchFamily="34" charset="-120"/>
                <a:ea typeface="PingFang TC" panose="020B0400000000000000" pitchFamily="34" charset="-120"/>
              </a:rPr>
              <a:t>, Sheria, Hua, Luke, Bing, Peter</a:t>
            </a:r>
            <a:endParaRPr lang="en-US" sz="3600" dirty="0">
              <a:solidFill>
                <a:schemeClr val="bg1"/>
              </a:solidFill>
              <a:latin typeface="PingFang TC" panose="020B0400000000000000" pitchFamily="34" charset="-120"/>
              <a:ea typeface="PingFang TC" panose="020B0400000000000000" pitchFamily="34" charset="-120"/>
            </a:endParaRPr>
          </a:p>
          <a:p>
            <a:endParaRPr lang="en-US" sz="3200" dirty="0">
              <a:solidFill>
                <a:schemeClr val="accent1"/>
              </a:solidFill>
            </a:endParaRPr>
          </a:p>
          <a:p>
            <a:endParaRPr lang="en-US" dirty="0"/>
          </a:p>
        </p:txBody>
      </p:sp>
      <p:sp>
        <p:nvSpPr>
          <p:cNvPr id="3" name="Title 1">
            <a:extLst>
              <a:ext uri="{FF2B5EF4-FFF2-40B4-BE49-F238E27FC236}">
                <a16:creationId xmlns:a16="http://schemas.microsoft.com/office/drawing/2014/main" id="{B7957399-CFD8-721E-F54A-EBC03CBF089F}"/>
              </a:ext>
            </a:extLst>
          </p:cNvPr>
          <p:cNvSpPr txBox="1">
            <a:spLocks/>
          </p:cNvSpPr>
          <p:nvPr/>
        </p:nvSpPr>
        <p:spPr bwMode="auto">
          <a:xfrm>
            <a:off x="408799" y="136525"/>
            <a:ext cx="8202274" cy="1044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kumimoji="0" lang="zh-TW" altLang="en-US" kern="0">
                <a:solidFill>
                  <a:schemeClr val="bg1"/>
                </a:solidFill>
                <a:latin typeface="PingFang TC" panose="020B0400000000000000" pitchFamily="34" charset="-120"/>
                <a:ea typeface="PingFang TC" panose="020B0400000000000000" pitchFamily="34" charset="-120"/>
              </a:rPr>
              <a:t>應用：團隊服事的見証</a:t>
            </a:r>
            <a:endParaRPr kumimoji="0" lang="en-US" sz="4050" kern="0" dirty="0"/>
          </a:p>
        </p:txBody>
      </p:sp>
    </p:spTree>
    <p:extLst>
      <p:ext uri="{BB962C8B-B14F-4D97-AF65-F5344CB8AC3E}">
        <p14:creationId xmlns:p14="http://schemas.microsoft.com/office/powerpoint/2010/main" val="278904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8FBD-413A-C6E8-F3E8-A2084D5115FF}"/>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B376432E-6D42-3D23-DF9A-50356FBFEF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1580"/>
            <a:ext cx="9115226" cy="6836420"/>
          </a:xfrm>
        </p:spPr>
      </p:pic>
      <p:sp>
        <p:nvSpPr>
          <p:cNvPr id="4" name="Slide Number Placeholder 3">
            <a:extLst>
              <a:ext uri="{FF2B5EF4-FFF2-40B4-BE49-F238E27FC236}">
                <a16:creationId xmlns:a16="http://schemas.microsoft.com/office/drawing/2014/main" id="{7FC5B082-1AC1-B6C8-F17C-361DA74F3709}"/>
              </a:ext>
            </a:extLst>
          </p:cNvPr>
          <p:cNvSpPr>
            <a:spLocks noGrp="1"/>
          </p:cNvSpPr>
          <p:nvPr>
            <p:ph type="sldNum" sz="quarter" idx="12"/>
          </p:nvPr>
        </p:nvSpPr>
        <p:spPr/>
        <p:txBody>
          <a:bodyPr/>
          <a:lstStyle/>
          <a:p>
            <a:pPr>
              <a:defRPr/>
            </a:pPr>
            <a:fld id="{E231A2B8-49C6-4ABE-B9A7-01AE0E761439}" type="slidenum">
              <a:rPr lang="en-US" altLang="en-US" smtClean="0"/>
              <a:pPr>
                <a:defRPr/>
              </a:pPr>
              <a:t>26</a:t>
            </a:fld>
            <a:endParaRPr lang="en-US" altLang="en-US"/>
          </a:p>
        </p:txBody>
      </p:sp>
    </p:spTree>
    <p:extLst>
      <p:ext uri="{BB962C8B-B14F-4D97-AF65-F5344CB8AC3E}">
        <p14:creationId xmlns:p14="http://schemas.microsoft.com/office/powerpoint/2010/main" val="708238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0675-BF19-1015-6C00-8CA3AC9D4BEB}"/>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1D0B2A97-CB48-0A19-5DF9-90C03AE7FC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60" y="0"/>
            <a:ext cx="9139390" cy="6858000"/>
          </a:xfrm>
        </p:spPr>
      </p:pic>
      <p:sp>
        <p:nvSpPr>
          <p:cNvPr id="4" name="Slide Number Placeholder 3">
            <a:extLst>
              <a:ext uri="{FF2B5EF4-FFF2-40B4-BE49-F238E27FC236}">
                <a16:creationId xmlns:a16="http://schemas.microsoft.com/office/drawing/2014/main" id="{BBD94117-D7EB-D540-D802-ABCD3F37973B}"/>
              </a:ext>
            </a:extLst>
          </p:cNvPr>
          <p:cNvSpPr>
            <a:spLocks noGrp="1"/>
          </p:cNvSpPr>
          <p:nvPr>
            <p:ph type="sldNum" sz="quarter" idx="12"/>
          </p:nvPr>
        </p:nvSpPr>
        <p:spPr/>
        <p:txBody>
          <a:bodyPr/>
          <a:lstStyle/>
          <a:p>
            <a:pPr>
              <a:defRPr/>
            </a:pPr>
            <a:fld id="{E231A2B8-49C6-4ABE-B9A7-01AE0E761439}" type="slidenum">
              <a:rPr lang="en-US" altLang="en-US" smtClean="0"/>
              <a:pPr>
                <a:defRPr/>
              </a:pPr>
              <a:t>27</a:t>
            </a:fld>
            <a:endParaRPr lang="en-US" altLang="en-US"/>
          </a:p>
        </p:txBody>
      </p:sp>
    </p:spTree>
    <p:extLst>
      <p:ext uri="{BB962C8B-B14F-4D97-AF65-F5344CB8AC3E}">
        <p14:creationId xmlns:p14="http://schemas.microsoft.com/office/powerpoint/2010/main" val="3094975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935E9-E91E-1D93-7C3D-A473F5665954}"/>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F8AC2E08-D97C-FC0F-2962-E9BC9D8ABD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24" y="-16768"/>
            <a:ext cx="9169524" cy="6470104"/>
          </a:xfrm>
        </p:spPr>
      </p:pic>
      <p:sp>
        <p:nvSpPr>
          <p:cNvPr id="4" name="Slide Number Placeholder 3">
            <a:extLst>
              <a:ext uri="{FF2B5EF4-FFF2-40B4-BE49-F238E27FC236}">
                <a16:creationId xmlns:a16="http://schemas.microsoft.com/office/drawing/2014/main" id="{64E549DA-82B7-2A2B-1F71-08102C2B1B2B}"/>
              </a:ext>
            </a:extLst>
          </p:cNvPr>
          <p:cNvSpPr>
            <a:spLocks noGrp="1"/>
          </p:cNvSpPr>
          <p:nvPr>
            <p:ph type="sldNum" sz="quarter" idx="12"/>
          </p:nvPr>
        </p:nvSpPr>
        <p:spPr/>
        <p:txBody>
          <a:bodyPr/>
          <a:lstStyle/>
          <a:p>
            <a:pPr>
              <a:defRPr/>
            </a:pPr>
            <a:fld id="{E231A2B8-49C6-4ABE-B9A7-01AE0E761439}" type="slidenum">
              <a:rPr lang="en-US" altLang="en-US" smtClean="0"/>
              <a:pPr>
                <a:defRPr/>
              </a:pPr>
              <a:t>28</a:t>
            </a:fld>
            <a:endParaRPr lang="en-US" altLang="en-US"/>
          </a:p>
        </p:txBody>
      </p:sp>
    </p:spTree>
    <p:extLst>
      <p:ext uri="{BB962C8B-B14F-4D97-AF65-F5344CB8AC3E}">
        <p14:creationId xmlns:p14="http://schemas.microsoft.com/office/powerpoint/2010/main" val="2752487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F085729-C997-9059-BE19-1AF1575C38D3}"/>
              </a:ext>
            </a:extLst>
          </p:cNvPr>
          <p:cNvSpPr>
            <a:spLocks noGrp="1"/>
          </p:cNvSpPr>
          <p:nvPr>
            <p:ph type="sldNum" sz="quarter" idx="12"/>
          </p:nvPr>
        </p:nvSpPr>
        <p:spPr/>
        <p:txBody>
          <a:bodyPr/>
          <a:lstStyle/>
          <a:p>
            <a:pPr>
              <a:defRPr/>
            </a:pPr>
            <a:fld id="{E231A2B8-49C6-4ABE-B9A7-01AE0E761439}" type="slidenum">
              <a:rPr lang="en-US" altLang="en-US" smtClean="0"/>
              <a:pPr>
                <a:defRPr/>
              </a:pPr>
              <a:t>29</a:t>
            </a:fld>
            <a:endParaRPr lang="en-US" altLang="en-US"/>
          </a:p>
        </p:txBody>
      </p:sp>
      <p:sp>
        <p:nvSpPr>
          <p:cNvPr id="6" name="Content Placeholder 5">
            <a:extLst>
              <a:ext uri="{FF2B5EF4-FFF2-40B4-BE49-F238E27FC236}">
                <a16:creationId xmlns:a16="http://schemas.microsoft.com/office/drawing/2014/main" id="{C76EB43E-D9E5-B944-E33F-FE97413D3DDD}"/>
              </a:ext>
            </a:extLst>
          </p:cNvPr>
          <p:cNvSpPr>
            <a:spLocks noGrp="1"/>
          </p:cNvSpPr>
          <p:nvPr>
            <p:ph idx="1"/>
          </p:nvPr>
        </p:nvSpPr>
        <p:spPr>
          <a:xfrm>
            <a:off x="251520" y="1552953"/>
            <a:ext cx="7920880" cy="4379324"/>
          </a:xfrm>
        </p:spPr>
        <p:txBody>
          <a:bodyPr/>
          <a:lstStyle/>
          <a:p>
            <a:r>
              <a:rPr lang="zh-TW" altLang="en-US" sz="3600" dirty="0">
                <a:solidFill>
                  <a:schemeClr val="bg1"/>
                </a:solidFill>
                <a:latin typeface="PingFang TC" panose="020B0400000000000000" pitchFamily="34" charset="-120"/>
                <a:ea typeface="PingFang TC" panose="020B0400000000000000" pitchFamily="34" charset="-120"/>
              </a:rPr>
              <a:t>響應神「台灣的呼召」，利用神持續祝福 </a:t>
            </a:r>
            <a:r>
              <a:rPr lang="en-US" altLang="zh-TW" sz="3600" dirty="0">
                <a:solidFill>
                  <a:schemeClr val="bg1"/>
                </a:solidFill>
                <a:latin typeface="PingFang TC" panose="020B0400000000000000" pitchFamily="34" charset="-120"/>
                <a:ea typeface="PingFang TC" panose="020B0400000000000000" pitchFamily="34" charset="-120"/>
              </a:rPr>
              <a:t>TCBC </a:t>
            </a:r>
            <a:r>
              <a:rPr lang="zh-TW" altLang="en-US" sz="3600" dirty="0">
                <a:solidFill>
                  <a:schemeClr val="bg1"/>
                </a:solidFill>
                <a:latin typeface="PingFang TC" panose="020B0400000000000000" pitchFamily="34" charset="-120"/>
                <a:ea typeface="PingFang TC" panose="020B0400000000000000" pitchFamily="34" charset="-120"/>
              </a:rPr>
              <a:t>的豐富資源和恩賜，將耶穌的福音帶給大學校園裡未曾委身的台灣年輕人和醫院裡的癌症患者，並動員 </a:t>
            </a:r>
            <a:r>
              <a:rPr lang="en-US" altLang="zh-TW" sz="3600" dirty="0">
                <a:solidFill>
                  <a:schemeClr val="bg1"/>
                </a:solidFill>
                <a:latin typeface="PingFang TC" panose="020B0400000000000000" pitchFamily="34" charset="-120"/>
                <a:ea typeface="PingFang TC" panose="020B0400000000000000" pitchFamily="34" charset="-120"/>
              </a:rPr>
              <a:t>TCBC </a:t>
            </a:r>
            <a:r>
              <a:rPr lang="zh-TW" altLang="en-US" sz="3600" dirty="0">
                <a:solidFill>
                  <a:schemeClr val="bg1"/>
                </a:solidFill>
                <a:latin typeface="PingFang TC" panose="020B0400000000000000" pitchFamily="34" charset="-120"/>
                <a:ea typeface="PingFang TC" panose="020B0400000000000000" pitchFamily="34" charset="-120"/>
              </a:rPr>
              <a:t>的弟兄姊妹按照神的帶領和引導，以主內合一的心、共同的目標、同心同行來執行這一使命。</a:t>
            </a:r>
            <a:endParaRPr lang="en-US" sz="3600" dirty="0">
              <a:solidFill>
                <a:schemeClr val="bg1"/>
              </a:solidFill>
              <a:latin typeface="PingFang TC" panose="020B0400000000000000" pitchFamily="34" charset="-120"/>
              <a:ea typeface="PingFang TC" panose="020B0400000000000000" pitchFamily="34" charset="-120"/>
            </a:endParaRPr>
          </a:p>
          <a:p>
            <a:endParaRPr lang="en-US" sz="3200" dirty="0">
              <a:solidFill>
                <a:schemeClr val="accent1"/>
              </a:solidFill>
            </a:endParaRPr>
          </a:p>
          <a:p>
            <a:endParaRPr lang="en-US" dirty="0"/>
          </a:p>
        </p:txBody>
      </p:sp>
      <p:sp>
        <p:nvSpPr>
          <p:cNvPr id="2" name="Title 1">
            <a:extLst>
              <a:ext uri="{FF2B5EF4-FFF2-40B4-BE49-F238E27FC236}">
                <a16:creationId xmlns:a16="http://schemas.microsoft.com/office/drawing/2014/main" id="{384DC2CD-4182-8CA6-B402-38FF51B3BE32}"/>
              </a:ext>
            </a:extLst>
          </p:cNvPr>
          <p:cNvSpPr>
            <a:spLocks noGrp="1"/>
          </p:cNvSpPr>
          <p:nvPr>
            <p:ph type="title"/>
          </p:nvPr>
        </p:nvSpPr>
        <p:spPr>
          <a:xfrm>
            <a:off x="251520" y="195039"/>
            <a:ext cx="8202274" cy="1044966"/>
          </a:xfrm>
        </p:spPr>
        <p:txBody>
          <a:bodyPr>
            <a:noAutofit/>
          </a:bodyPr>
          <a:lstStyle/>
          <a:p>
            <a:r>
              <a:rPr lang="zh-TW" altLang="en-US" sz="4400" dirty="0">
                <a:solidFill>
                  <a:schemeClr val="bg1"/>
                </a:solidFill>
                <a:latin typeface="PingFang TC" panose="020B0400000000000000" pitchFamily="34" charset="-120"/>
                <a:ea typeface="PingFang TC" panose="020B0400000000000000" pitchFamily="34" charset="-120"/>
              </a:rPr>
              <a:t>應用：團隊服事的見証</a:t>
            </a:r>
            <a:endParaRPr lang="en-US" sz="4050" dirty="0"/>
          </a:p>
        </p:txBody>
      </p:sp>
    </p:spTree>
    <p:extLst>
      <p:ext uri="{BB962C8B-B14F-4D97-AF65-F5344CB8AC3E}">
        <p14:creationId xmlns:p14="http://schemas.microsoft.com/office/powerpoint/2010/main" val="3803452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F085729-C997-9059-BE19-1AF1575C38D3}"/>
              </a:ext>
            </a:extLst>
          </p:cNvPr>
          <p:cNvSpPr>
            <a:spLocks noGrp="1"/>
          </p:cNvSpPr>
          <p:nvPr>
            <p:ph type="sldNum" sz="quarter" idx="12"/>
          </p:nvPr>
        </p:nvSpPr>
        <p:spPr/>
        <p:txBody>
          <a:bodyPr/>
          <a:lstStyle/>
          <a:p>
            <a:pPr>
              <a:defRPr/>
            </a:pPr>
            <a:fld id="{E231A2B8-49C6-4ABE-B9A7-01AE0E761439}" type="slidenum">
              <a:rPr lang="en-US" altLang="en-US" smtClean="0"/>
              <a:pPr>
                <a:defRPr/>
              </a:pPr>
              <a:t>30</a:t>
            </a:fld>
            <a:endParaRPr lang="en-US" altLang="en-US"/>
          </a:p>
        </p:txBody>
      </p:sp>
      <p:sp>
        <p:nvSpPr>
          <p:cNvPr id="6" name="Content Placeholder 5">
            <a:extLst>
              <a:ext uri="{FF2B5EF4-FFF2-40B4-BE49-F238E27FC236}">
                <a16:creationId xmlns:a16="http://schemas.microsoft.com/office/drawing/2014/main" id="{C76EB43E-D9E5-B944-E33F-FE97413D3DDD}"/>
              </a:ext>
            </a:extLst>
          </p:cNvPr>
          <p:cNvSpPr>
            <a:spLocks noGrp="1"/>
          </p:cNvSpPr>
          <p:nvPr>
            <p:ph idx="1"/>
          </p:nvPr>
        </p:nvSpPr>
        <p:spPr>
          <a:xfrm>
            <a:off x="179512" y="1262559"/>
            <a:ext cx="8784976" cy="5236691"/>
          </a:xfrm>
        </p:spPr>
        <p:txBody>
          <a:bodyPr/>
          <a:lstStyle/>
          <a:p>
            <a:pPr algn="l"/>
            <a:r>
              <a:rPr lang="zh-TW" altLang="en-US" sz="3600" dirty="0">
                <a:solidFill>
                  <a:schemeClr val="bg1"/>
                </a:solidFill>
              </a:rPr>
              <a:t>目標：與</a:t>
            </a:r>
            <a:r>
              <a:rPr lang="zh-TW" sz="3600" dirty="0">
                <a:solidFill>
                  <a:schemeClr val="bg1"/>
                </a:solidFill>
              </a:rPr>
              <a:t>當地基督教院系、教會、宣教組織（OMF/IMB等）、校園耶穌運動、校園事工組織（Campus Crusade）以及門諾基督教醫院及其癌症患者過渡關懷事工合作，為我們的STM 提供服務、學習和成長的安全平台。</a:t>
            </a:r>
            <a:endParaRPr lang="en-US" altLang="zh-TW" sz="3600" dirty="0">
              <a:solidFill>
                <a:schemeClr val="bg1"/>
              </a:solidFill>
            </a:endParaRPr>
          </a:p>
          <a:p>
            <a:r>
              <a:rPr lang="zh-TW" altLang="en-US" sz="3600" dirty="0">
                <a:solidFill>
                  <a:schemeClr val="bg1"/>
                </a:solidFill>
              </a:rPr>
              <a:t>將 </a:t>
            </a:r>
            <a:r>
              <a:rPr lang="en-US" altLang="zh-TW" sz="3600" dirty="0">
                <a:solidFill>
                  <a:schemeClr val="bg1"/>
                </a:solidFill>
              </a:rPr>
              <a:t>TCBC </a:t>
            </a:r>
            <a:r>
              <a:rPr lang="zh-TW" altLang="en-US" sz="3600" dirty="0">
                <a:solidFill>
                  <a:schemeClr val="bg1"/>
                </a:solidFill>
              </a:rPr>
              <a:t>與台灣的大學校園教會連接起來，以進行未來的傳福音合作。</a:t>
            </a:r>
            <a:endParaRPr lang="en-US" sz="3600" dirty="0">
              <a:solidFill>
                <a:schemeClr val="bg1"/>
              </a:solidFill>
            </a:endParaRPr>
          </a:p>
          <a:p>
            <a:pPr algn="l"/>
            <a:endParaRPr lang="en-US" sz="4000" dirty="0">
              <a:solidFill>
                <a:schemeClr val="bg1"/>
              </a:solidFill>
            </a:endParaRPr>
          </a:p>
          <a:p>
            <a:endParaRPr lang="en-US" sz="3200" dirty="0">
              <a:solidFill>
                <a:schemeClr val="accent1"/>
              </a:solidFill>
            </a:endParaRPr>
          </a:p>
          <a:p>
            <a:endParaRPr lang="en-US" dirty="0"/>
          </a:p>
        </p:txBody>
      </p:sp>
      <p:sp>
        <p:nvSpPr>
          <p:cNvPr id="2" name="Title 1">
            <a:extLst>
              <a:ext uri="{FF2B5EF4-FFF2-40B4-BE49-F238E27FC236}">
                <a16:creationId xmlns:a16="http://schemas.microsoft.com/office/drawing/2014/main" id="{9B1376FA-A0F5-DCAA-469A-CB092A82B597}"/>
              </a:ext>
            </a:extLst>
          </p:cNvPr>
          <p:cNvSpPr>
            <a:spLocks noGrp="1"/>
          </p:cNvSpPr>
          <p:nvPr>
            <p:ph type="title"/>
          </p:nvPr>
        </p:nvSpPr>
        <p:spPr>
          <a:xfrm>
            <a:off x="470863" y="122461"/>
            <a:ext cx="8202274" cy="1044966"/>
          </a:xfrm>
        </p:spPr>
        <p:txBody>
          <a:bodyPr>
            <a:noAutofit/>
          </a:bodyPr>
          <a:lstStyle/>
          <a:p>
            <a:r>
              <a:rPr lang="zh-TW" altLang="en-US" sz="4400" dirty="0">
                <a:solidFill>
                  <a:schemeClr val="bg1"/>
                </a:solidFill>
                <a:latin typeface="PingFang TC" panose="020B0400000000000000" pitchFamily="34" charset="-120"/>
                <a:ea typeface="PingFang TC" panose="020B0400000000000000" pitchFamily="34" charset="-120"/>
              </a:rPr>
              <a:t>應用：團隊服事的見証</a:t>
            </a:r>
            <a:endParaRPr lang="en-US" sz="4050" dirty="0"/>
          </a:p>
        </p:txBody>
      </p:sp>
    </p:spTree>
    <p:extLst>
      <p:ext uri="{BB962C8B-B14F-4D97-AF65-F5344CB8AC3E}">
        <p14:creationId xmlns:p14="http://schemas.microsoft.com/office/powerpoint/2010/main" val="282154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F085729-C997-9059-BE19-1AF1575C38D3}"/>
              </a:ext>
            </a:extLst>
          </p:cNvPr>
          <p:cNvSpPr>
            <a:spLocks noGrp="1"/>
          </p:cNvSpPr>
          <p:nvPr>
            <p:ph type="sldNum" sz="quarter" idx="12"/>
          </p:nvPr>
        </p:nvSpPr>
        <p:spPr/>
        <p:txBody>
          <a:bodyPr/>
          <a:lstStyle/>
          <a:p>
            <a:pPr>
              <a:defRPr/>
            </a:pPr>
            <a:fld id="{E231A2B8-49C6-4ABE-B9A7-01AE0E761439}" type="slidenum">
              <a:rPr lang="en-US" altLang="en-US" smtClean="0"/>
              <a:pPr>
                <a:defRPr/>
              </a:pPr>
              <a:t>31</a:t>
            </a:fld>
            <a:endParaRPr lang="en-US" altLang="en-US"/>
          </a:p>
        </p:txBody>
      </p:sp>
      <p:sp>
        <p:nvSpPr>
          <p:cNvPr id="6" name="Content Placeholder 5">
            <a:extLst>
              <a:ext uri="{FF2B5EF4-FFF2-40B4-BE49-F238E27FC236}">
                <a16:creationId xmlns:a16="http://schemas.microsoft.com/office/drawing/2014/main" id="{C76EB43E-D9E5-B944-E33F-FE97413D3DDD}"/>
              </a:ext>
            </a:extLst>
          </p:cNvPr>
          <p:cNvSpPr>
            <a:spLocks noGrp="1"/>
          </p:cNvSpPr>
          <p:nvPr>
            <p:ph idx="1"/>
          </p:nvPr>
        </p:nvSpPr>
        <p:spPr>
          <a:xfrm>
            <a:off x="179512" y="548680"/>
            <a:ext cx="8784976" cy="5236691"/>
          </a:xfrm>
        </p:spPr>
        <p:txBody>
          <a:bodyPr/>
          <a:lstStyle/>
          <a:p>
            <a:pPr algn="l"/>
            <a:r>
              <a:rPr lang="zh-TW" altLang="en-US" sz="3600" dirty="0">
                <a:solidFill>
                  <a:schemeClr val="bg1"/>
                </a:solidFill>
              </a:rPr>
              <a:t>目標：讓福音的奧秘，無畏地向非信徒、癌症患者、以及熱切等待福音的大學生宣講</a:t>
            </a:r>
            <a:r>
              <a:rPr lang="en-US" altLang="zh-TW" sz="3600" dirty="0">
                <a:solidFill>
                  <a:schemeClr val="bg1"/>
                </a:solidFill>
              </a:rPr>
              <a:t>.  </a:t>
            </a:r>
            <a:r>
              <a:rPr lang="zh-TW" altLang="en-US" sz="3600" dirty="0">
                <a:solidFill>
                  <a:schemeClr val="bg1"/>
                </a:solidFill>
              </a:rPr>
              <a:t>點燃</a:t>
            </a:r>
            <a:r>
              <a:rPr lang="en-US" altLang="zh-TW" sz="3600" dirty="0">
                <a:solidFill>
                  <a:schemeClr val="bg1"/>
                </a:solidFill>
              </a:rPr>
              <a:t>/</a:t>
            </a:r>
            <a:r>
              <a:rPr lang="zh-TW" altLang="en-US" sz="3600" dirty="0">
                <a:solidFill>
                  <a:schemeClr val="bg1"/>
                </a:solidFill>
              </a:rPr>
              <a:t>重新點燃 </a:t>
            </a:r>
            <a:r>
              <a:rPr lang="en-US" altLang="zh-TW" sz="3600" dirty="0">
                <a:solidFill>
                  <a:schemeClr val="bg1"/>
                </a:solidFill>
              </a:rPr>
              <a:t>TCBC </a:t>
            </a:r>
            <a:r>
              <a:rPr lang="zh-TW" altLang="en-US" sz="3600" dirty="0">
                <a:solidFill>
                  <a:schemeClr val="bg1"/>
                </a:solidFill>
              </a:rPr>
              <a:t>對迷失者的屬靈上熱情</a:t>
            </a:r>
            <a:endParaRPr lang="en-US" altLang="zh-TW" sz="3600" dirty="0">
              <a:solidFill>
                <a:schemeClr val="bg1"/>
              </a:solidFill>
            </a:endParaRPr>
          </a:p>
          <a:p>
            <a:pPr algn="l"/>
            <a:r>
              <a:rPr lang="zh-TW" altLang="en-US" sz="3600" dirty="0">
                <a:solidFill>
                  <a:schemeClr val="bg1"/>
                </a:solidFill>
              </a:rPr>
              <a:t>激勵團隊成員發現上帝賜予的恩賜和呼召，並激發他們更多更好地事奉上帝的意願</a:t>
            </a:r>
            <a:endParaRPr lang="en-US" altLang="zh-TW" sz="3600" dirty="0">
              <a:solidFill>
                <a:schemeClr val="bg1"/>
              </a:solidFill>
            </a:endParaRPr>
          </a:p>
          <a:p>
            <a:pPr algn="l"/>
            <a:r>
              <a:rPr lang="zh-TW" altLang="en-US" sz="3600" dirty="0">
                <a:solidFill>
                  <a:schemeClr val="bg1"/>
                </a:solidFill>
              </a:rPr>
              <a:t>走出我們的舒適圈和自私自利的“我”，去經歷神的同在、供應和恩典，並在愛中互相鼓勵、互相造就、互相謙卑地</a:t>
            </a:r>
            <a:r>
              <a:rPr lang="zh-TW" altLang="en-US" sz="3600" dirty="0">
                <a:solidFill>
                  <a:schemeClr val="bg1"/>
                </a:solidFill>
                <a:latin typeface="PingFang TC" panose="020B0400000000000000" pitchFamily="34" charset="-120"/>
                <a:ea typeface="PingFang TC" panose="020B0400000000000000" pitchFamily="34" charset="-120"/>
              </a:rPr>
              <a:t>團隊</a:t>
            </a:r>
            <a:r>
              <a:rPr lang="zh-TW" altLang="en-US" sz="3600" dirty="0">
                <a:solidFill>
                  <a:schemeClr val="bg1"/>
                </a:solidFill>
              </a:rPr>
              <a:t>服事。</a:t>
            </a:r>
            <a:endParaRPr lang="en-US" sz="3600" dirty="0">
              <a:solidFill>
                <a:schemeClr val="bg1"/>
              </a:solidFill>
            </a:endParaRPr>
          </a:p>
          <a:p>
            <a:endParaRPr lang="en-US" sz="3200" dirty="0">
              <a:solidFill>
                <a:schemeClr val="accent1"/>
              </a:solidFill>
            </a:endParaRPr>
          </a:p>
          <a:p>
            <a:endParaRPr lang="en-US" dirty="0"/>
          </a:p>
        </p:txBody>
      </p:sp>
    </p:spTree>
    <p:extLst>
      <p:ext uri="{BB962C8B-B14F-4D97-AF65-F5344CB8AC3E}">
        <p14:creationId xmlns:p14="http://schemas.microsoft.com/office/powerpoint/2010/main" val="896625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1F1FCE-C34E-03DF-2188-A05E67D97BEB}"/>
              </a:ext>
            </a:extLst>
          </p:cNvPr>
          <p:cNvSpPr>
            <a:spLocks noGrp="1"/>
          </p:cNvSpPr>
          <p:nvPr>
            <p:ph idx="1"/>
          </p:nvPr>
        </p:nvSpPr>
        <p:spPr>
          <a:xfrm>
            <a:off x="457820" y="1682205"/>
            <a:ext cx="8228980" cy="4536504"/>
          </a:xfrm>
        </p:spPr>
        <p:txBody>
          <a:bodyPr/>
          <a:lstStyle/>
          <a:p>
            <a:r>
              <a:rPr lang="en-US" altLang="zh-TW" sz="4800" dirty="0">
                <a:solidFill>
                  <a:schemeClr val="bg1"/>
                </a:solidFill>
              </a:rPr>
              <a:t>2024</a:t>
            </a:r>
            <a:r>
              <a:rPr lang="zh-TW" altLang="en-US" sz="4800" dirty="0">
                <a:solidFill>
                  <a:schemeClr val="bg1"/>
                </a:solidFill>
              </a:rPr>
              <a:t> 台灣短宣</a:t>
            </a:r>
            <a:r>
              <a:rPr lang="en-US" altLang="zh-TW" sz="4800" dirty="0">
                <a:solidFill>
                  <a:schemeClr val="bg1"/>
                </a:solidFill>
              </a:rPr>
              <a:t> 7/1 – 7/12</a:t>
            </a:r>
          </a:p>
          <a:p>
            <a:r>
              <a:rPr lang="en-US" altLang="zh-TW" sz="4800" dirty="0">
                <a:solidFill>
                  <a:schemeClr val="bg1"/>
                </a:solidFill>
                <a:latin typeface="PingFang TC" panose="020B0400000000000000" pitchFamily="34" charset="-120"/>
                <a:ea typeface="PingFang TC" panose="020B0400000000000000" pitchFamily="34" charset="-120"/>
              </a:rPr>
              <a:t>2024 </a:t>
            </a:r>
            <a:r>
              <a:rPr lang="zh-TW" altLang="en-US" sz="4800" dirty="0">
                <a:solidFill>
                  <a:schemeClr val="bg1"/>
                </a:solidFill>
                <a:latin typeface="PingFang TC" panose="020B0400000000000000" pitchFamily="34" charset="-120"/>
                <a:ea typeface="PingFang TC" panose="020B0400000000000000" pitchFamily="34" charset="-120"/>
              </a:rPr>
              <a:t>幸福小組第五期</a:t>
            </a:r>
            <a:endParaRPr lang="en-US" altLang="zh-TW" sz="4800" dirty="0">
              <a:solidFill>
                <a:schemeClr val="bg1"/>
              </a:solidFill>
              <a:latin typeface="PingFang TC" panose="020B0400000000000000" pitchFamily="34" charset="-120"/>
              <a:ea typeface="PingFang TC" panose="020B0400000000000000" pitchFamily="34" charset="-120"/>
            </a:endParaRPr>
          </a:p>
          <a:p>
            <a:r>
              <a:rPr lang="en-US" altLang="zh-TW" sz="4800" dirty="0">
                <a:solidFill>
                  <a:schemeClr val="bg1"/>
                </a:solidFill>
                <a:latin typeface="PingFang TC" panose="020B0400000000000000" pitchFamily="34" charset="-120"/>
                <a:ea typeface="PingFang TC" panose="020B0400000000000000" pitchFamily="34" charset="-120"/>
              </a:rPr>
              <a:t>123 LET’S GO (3</a:t>
            </a:r>
            <a:r>
              <a:rPr lang="en-US" altLang="zh-TW" sz="4800" baseline="30000" dirty="0">
                <a:solidFill>
                  <a:schemeClr val="bg1"/>
                </a:solidFill>
                <a:latin typeface="PingFang TC" panose="020B0400000000000000" pitchFamily="34" charset="-120"/>
                <a:ea typeface="PingFang TC" panose="020B0400000000000000" pitchFamily="34" charset="-120"/>
              </a:rPr>
              <a:t>rd</a:t>
            </a:r>
            <a:r>
              <a:rPr lang="en-US" altLang="zh-TW" sz="4800" dirty="0">
                <a:solidFill>
                  <a:schemeClr val="bg1"/>
                </a:solidFill>
                <a:latin typeface="PingFang TC" panose="020B0400000000000000" pitchFamily="34" charset="-120"/>
                <a:ea typeface="PingFang TC" panose="020B0400000000000000" pitchFamily="34" charset="-120"/>
              </a:rPr>
              <a:t> Saturday each month)</a:t>
            </a:r>
            <a:endParaRPr lang="en-US" sz="4800" dirty="0"/>
          </a:p>
          <a:p>
            <a:endParaRPr lang="en-US" dirty="0"/>
          </a:p>
        </p:txBody>
      </p:sp>
      <p:sp>
        <p:nvSpPr>
          <p:cNvPr id="4" name="Slide Number Placeholder 3">
            <a:extLst>
              <a:ext uri="{FF2B5EF4-FFF2-40B4-BE49-F238E27FC236}">
                <a16:creationId xmlns:a16="http://schemas.microsoft.com/office/drawing/2014/main" id="{FA66F213-4A04-06C0-0C99-05511B8A10EB}"/>
              </a:ext>
            </a:extLst>
          </p:cNvPr>
          <p:cNvSpPr>
            <a:spLocks noGrp="1"/>
          </p:cNvSpPr>
          <p:nvPr>
            <p:ph type="sldNum" sz="quarter" idx="12"/>
          </p:nvPr>
        </p:nvSpPr>
        <p:spPr/>
        <p:txBody>
          <a:bodyPr/>
          <a:lstStyle/>
          <a:p>
            <a:pPr>
              <a:defRPr/>
            </a:pPr>
            <a:fld id="{E231A2B8-49C6-4ABE-B9A7-01AE0E761439}" type="slidenum">
              <a:rPr lang="en-US" altLang="en-US" smtClean="0"/>
              <a:pPr>
                <a:defRPr/>
              </a:pPr>
              <a:t>32</a:t>
            </a:fld>
            <a:endParaRPr lang="en-US" altLang="en-US"/>
          </a:p>
        </p:txBody>
      </p:sp>
      <p:sp>
        <p:nvSpPr>
          <p:cNvPr id="5" name="TextBox 4">
            <a:extLst>
              <a:ext uri="{FF2B5EF4-FFF2-40B4-BE49-F238E27FC236}">
                <a16:creationId xmlns:a16="http://schemas.microsoft.com/office/drawing/2014/main" id="{81DFA8FA-B297-40E8-C44E-7EB48DB0C752}"/>
              </a:ext>
            </a:extLst>
          </p:cNvPr>
          <p:cNvSpPr txBox="1"/>
          <p:nvPr/>
        </p:nvSpPr>
        <p:spPr>
          <a:xfrm>
            <a:off x="822567" y="136525"/>
            <a:ext cx="7498866" cy="923330"/>
          </a:xfrm>
          <a:prstGeom prst="rect">
            <a:avLst/>
          </a:prstGeom>
          <a:noFill/>
        </p:spPr>
        <p:txBody>
          <a:bodyPr wrap="square">
            <a:spAutoFit/>
          </a:bodyPr>
          <a:lstStyle/>
          <a:p>
            <a:r>
              <a:rPr lang="zh-TW" altLang="en-US" sz="5400" dirty="0">
                <a:solidFill>
                  <a:schemeClr val="bg1"/>
                </a:solidFill>
                <a:latin typeface="PingFang TC" panose="020B0400000000000000" pitchFamily="34" charset="-120"/>
                <a:ea typeface="PingFang TC" panose="020B0400000000000000" pitchFamily="34" charset="-120"/>
              </a:rPr>
              <a:t>邀請你參加團隊服事</a:t>
            </a:r>
            <a:endParaRPr lang="en-US" sz="5400" dirty="0"/>
          </a:p>
        </p:txBody>
      </p:sp>
    </p:spTree>
    <p:extLst>
      <p:ext uri="{BB962C8B-B14F-4D97-AF65-F5344CB8AC3E}">
        <p14:creationId xmlns:p14="http://schemas.microsoft.com/office/powerpoint/2010/main" val="1584855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9C7D609-69C4-9F3B-8766-F601FFDAA9C3}"/>
              </a:ext>
            </a:extLst>
          </p:cNvPr>
          <p:cNvPicPr>
            <a:picLocks noGrp="1" noChangeAspect="1"/>
          </p:cNvPicPr>
          <p:nvPr>
            <p:ph idx="1"/>
          </p:nvPr>
        </p:nvPicPr>
        <p:blipFill>
          <a:blip r:embed="rId2"/>
          <a:stretch>
            <a:fillRect/>
          </a:stretch>
        </p:blipFill>
        <p:spPr>
          <a:xfrm>
            <a:off x="-24341" y="116632"/>
            <a:ext cx="9168341" cy="5157192"/>
          </a:xfrm>
        </p:spPr>
      </p:pic>
    </p:spTree>
    <p:extLst>
      <p:ext uri="{BB962C8B-B14F-4D97-AF65-F5344CB8AC3E}">
        <p14:creationId xmlns:p14="http://schemas.microsoft.com/office/powerpoint/2010/main" val="3156441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AEA4B78-769A-6A72-2D6B-1B47046559AA}"/>
              </a:ext>
            </a:extLst>
          </p:cNvPr>
          <p:cNvPicPr>
            <a:picLocks noGrp="1" noChangeAspect="1"/>
          </p:cNvPicPr>
          <p:nvPr>
            <p:ph idx="1"/>
          </p:nvPr>
        </p:nvPicPr>
        <p:blipFill>
          <a:blip r:embed="rId2"/>
          <a:stretch>
            <a:fillRect/>
          </a:stretch>
        </p:blipFill>
        <p:spPr>
          <a:xfrm>
            <a:off x="26040" y="116632"/>
            <a:ext cx="9117960" cy="5091104"/>
          </a:xfrm>
        </p:spPr>
      </p:pic>
    </p:spTree>
    <p:extLst>
      <p:ext uri="{BB962C8B-B14F-4D97-AF65-F5344CB8AC3E}">
        <p14:creationId xmlns:p14="http://schemas.microsoft.com/office/powerpoint/2010/main" val="1050655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BF210BC-ADEE-8D10-430A-69C8DB87D634}"/>
              </a:ext>
            </a:extLst>
          </p:cNvPr>
          <p:cNvPicPr>
            <a:picLocks noGrp="1" noChangeAspect="1"/>
          </p:cNvPicPr>
          <p:nvPr>
            <p:ph idx="1"/>
          </p:nvPr>
        </p:nvPicPr>
        <p:blipFill>
          <a:blip r:embed="rId3"/>
          <a:stretch>
            <a:fillRect/>
          </a:stretch>
        </p:blipFill>
        <p:spPr>
          <a:xfrm>
            <a:off x="0" y="116632"/>
            <a:ext cx="9040327" cy="5085184"/>
          </a:xfrm>
        </p:spPr>
      </p:pic>
    </p:spTree>
    <p:extLst>
      <p:ext uri="{BB962C8B-B14F-4D97-AF65-F5344CB8AC3E}">
        <p14:creationId xmlns:p14="http://schemas.microsoft.com/office/powerpoint/2010/main" val="3580199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6B650C7C-6238-3C93-8654-F7DD6571258F}"/>
              </a:ext>
            </a:extLst>
          </p:cNvPr>
          <p:cNvPicPr>
            <a:picLocks noGrp="1" noChangeAspect="1"/>
          </p:cNvPicPr>
          <p:nvPr>
            <p:ph idx="1"/>
          </p:nvPr>
        </p:nvPicPr>
        <p:blipFill>
          <a:blip r:embed="rId2"/>
          <a:stretch>
            <a:fillRect/>
          </a:stretch>
        </p:blipFill>
        <p:spPr>
          <a:xfrm>
            <a:off x="25048" y="116632"/>
            <a:ext cx="9093904" cy="5115321"/>
          </a:xfrm>
        </p:spPr>
      </p:pic>
    </p:spTree>
    <p:extLst>
      <p:ext uri="{BB962C8B-B14F-4D97-AF65-F5344CB8AC3E}">
        <p14:creationId xmlns:p14="http://schemas.microsoft.com/office/powerpoint/2010/main" val="277581043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Tahoma"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Tahoma" pitchFamily="34" charset="0"/>
            <a:ea typeface="新細明體" pitchFamily="18" charset="-12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45220</TotalTime>
  <Words>2837</Words>
  <Application>Microsoft Office PowerPoint</Application>
  <PresentationFormat>On-screen Show (4:3)</PresentationFormat>
  <Paragraphs>128</Paragraphs>
  <Slides>36</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-apple-system</vt:lpstr>
      <vt:lpstr>DengXian,Bold</vt:lpstr>
      <vt:lpstr>Helvetica Neue</vt:lpstr>
      <vt:lpstr>PingFang SC</vt:lpstr>
      <vt:lpstr>PingFang TC</vt:lpstr>
      <vt:lpstr>Arial</vt:lpstr>
      <vt:lpstr>Georgia</vt:lpstr>
      <vt:lpstr>Montserrat</vt:lpstr>
      <vt:lpstr>Open Sans</vt:lpstr>
      <vt:lpstr>Tahoma</vt:lpstr>
      <vt:lpstr>Default Design</vt:lpstr>
      <vt:lpstr>PowerPoint Presentation</vt:lpstr>
      <vt:lpstr>PowerPoint Presentation</vt:lpstr>
      <vt:lpstr> 團隊服事的看見 </vt:lpstr>
      <vt:lpstr>團隊服事的看見</vt:lpstr>
      <vt:lpstr>1. 學習要看自己合乎中道 </vt:lpstr>
      <vt:lpstr>1. 學習要看自己合乎中道 </vt:lpstr>
      <vt:lpstr>團隊服事的原则</vt:lpstr>
      <vt:lpstr>PowerPoint Presentation</vt:lpstr>
      <vt:lpstr>PowerPoint Presentation</vt:lpstr>
      <vt:lpstr>聖經中相互聯絡的果效</vt:lpstr>
      <vt:lpstr>PowerPoint Presentation</vt:lpstr>
      <vt:lpstr>PowerPoint Presentation</vt:lpstr>
      <vt:lpstr>PowerPoint Presentation</vt:lpstr>
      <vt:lpstr>PowerPoint Presentation</vt:lpstr>
      <vt:lpstr>聖經中相互聯絡的果效</vt:lpstr>
      <vt:lpstr>3. 學習要用恩赐彼此服侍</vt:lpstr>
      <vt:lpstr>3. 學習要用恩赐彼此服侍</vt:lpstr>
      <vt:lpstr>聖經中彼此服侍的榜樣</vt:lpstr>
      <vt:lpstr>PowerPoint Presentation</vt:lpstr>
      <vt:lpstr>PowerPoint Presentation</vt:lpstr>
      <vt:lpstr>總結：團隊服事的看見</vt:lpstr>
      <vt:lpstr>團隊服事 - 對萬民作見證</vt:lpstr>
      <vt:lpstr>應用：團隊服事的見証</vt:lpstr>
      <vt:lpstr>應用：團隊服事的見証</vt:lpstr>
      <vt:lpstr>B. 2023 TCBC感恩節台灣東華大學和門諾基督教醫院短宣 </vt:lpstr>
      <vt:lpstr>PowerPoint Presentation</vt:lpstr>
      <vt:lpstr>PowerPoint Presentation</vt:lpstr>
      <vt:lpstr>PowerPoint Presentation</vt:lpstr>
      <vt:lpstr>應用：團隊服事的見証</vt:lpstr>
      <vt:lpstr>應用：團隊服事的見証</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灣區研經培靈會</dc:title>
  <dc:creator>WindowsXP</dc:creator>
  <cp:lastModifiedBy>CL-Grp2</cp:lastModifiedBy>
  <cp:revision>2634</cp:revision>
  <cp:lastPrinted>2024-02-22T00:28:36Z</cp:lastPrinted>
  <dcterms:created xsi:type="dcterms:W3CDTF">2007-06-05T21:05:27Z</dcterms:created>
  <dcterms:modified xsi:type="dcterms:W3CDTF">2024-02-26T00:25:36Z</dcterms:modified>
</cp:coreProperties>
</file>