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9" r:id="rId2"/>
    <p:sldId id="272" r:id="rId3"/>
    <p:sldId id="260" r:id="rId4"/>
    <p:sldId id="261" r:id="rId5"/>
    <p:sldId id="273" r:id="rId6"/>
    <p:sldId id="262" r:id="rId7"/>
    <p:sldId id="263" r:id="rId8"/>
    <p:sldId id="264" r:id="rId9"/>
    <p:sldId id="265" r:id="rId10"/>
    <p:sldId id="274" r:id="rId11"/>
    <p:sldId id="266" r:id="rId12"/>
    <p:sldId id="275" r:id="rId13"/>
    <p:sldId id="276" r:id="rId14"/>
    <p:sldId id="277" r:id="rId15"/>
    <p:sldId id="268" r:id="rId16"/>
    <p:sldId id="278" r:id="rId17"/>
    <p:sldId id="279" r:id="rId18"/>
    <p:sldId id="270" r:id="rId19"/>
  </p:sldIdLst>
  <p:sldSz cx="18288000" cy="10287000"/>
  <p:notesSz cx="6858000" cy="9144000"/>
  <p:embeddedFontLst>
    <p:embeddedFont>
      <p:font typeface="KaiTi" panose="02010609060101010101" pitchFamily="49" charset="-122"/>
      <p:regular r:id="rId21"/>
    </p:embeddedFont>
    <p:embeddedFont>
      <p:font typeface="字由点字小隶书" pitchFamily="18" charset="-122"/>
      <p:regular r:id="rId22"/>
    </p:embeddedFont>
    <p:embeddedFont>
      <p:font typeface="等线" panose="02010600030101010101" pitchFamily="2" charset="-122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80" autoAdjust="0"/>
    <p:restoredTop sz="94597" autoAdjust="0"/>
  </p:normalViewPr>
  <p:slideViewPr>
    <p:cSldViewPr>
      <p:cViewPr varScale="1">
        <p:scale>
          <a:sx n="67" d="100"/>
          <a:sy n="67" d="100"/>
        </p:scale>
        <p:origin x="139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57524-32B2-2645-AB0C-93A44F79DA8E}" type="datetimeFigureOut">
              <a:rPr kumimoji="1" lang="zh-CN" altLang="en-US" smtClean="0"/>
              <a:t>2024/1/29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87C86-0960-A548-8AD6-F951EDE0D2C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882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87C86-0960-A548-8AD6-F951EDE0D2C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6712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87C86-0960-A548-8AD6-F951EDE0D2C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1585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512710" y="2247900"/>
            <a:ext cx="11193890" cy="3196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199"/>
              </a:lnSpc>
            </a:pPr>
            <a:r>
              <a:rPr lang="en-US" sz="6000" dirty="0" err="1">
                <a:solidFill>
                  <a:srgbClr val="FFBD59"/>
                </a:solidFill>
                <a:highlight>
                  <a:srgbClr val="0000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你期待今天的证道吗</a:t>
            </a:r>
            <a:r>
              <a:rPr lang="zh-CN" altLang="en-US" sz="6000" dirty="0">
                <a:solidFill>
                  <a:srgbClr val="FFBD59"/>
                </a:solidFill>
                <a:highlight>
                  <a:srgbClr val="0000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6000" dirty="0">
              <a:solidFill>
                <a:srgbClr val="FFBD59"/>
              </a:solidFill>
              <a:highlight>
                <a:srgbClr val="0000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lnSpc>
                <a:spcPts val="13199"/>
              </a:lnSpc>
            </a:pPr>
            <a:endParaRPr lang="en-US" sz="6600" dirty="0">
              <a:solidFill>
                <a:srgbClr val="FFBD59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041080" y="2498196"/>
            <a:ext cx="11193890" cy="3196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199"/>
              </a:lnSpc>
            </a:pPr>
            <a:r>
              <a:rPr lang="en-US" altLang="zh-CN" sz="6000" dirty="0" err="1">
                <a:solidFill>
                  <a:srgbClr val="FFBD59"/>
                </a:solidFill>
                <a:highlight>
                  <a:srgbClr val="0000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你期待今天的证道吗</a:t>
            </a:r>
            <a:r>
              <a:rPr lang="zh-CN" altLang="en-US" sz="6000" dirty="0">
                <a:solidFill>
                  <a:srgbClr val="FFBD59"/>
                </a:solidFill>
                <a:highlight>
                  <a:srgbClr val="0000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altLang="zh-CN" sz="6000" dirty="0">
              <a:solidFill>
                <a:srgbClr val="FFBD59"/>
              </a:solidFill>
              <a:highlight>
                <a:srgbClr val="0000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lnSpc>
                <a:spcPts val="13199"/>
              </a:lnSpc>
            </a:pPr>
            <a:endParaRPr lang="en-US" sz="6600" dirty="0">
              <a:solidFill>
                <a:srgbClr val="FFBD59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DB15AFA-18A8-7288-353D-1A9112ECDA76}"/>
              </a:ext>
            </a:extLst>
          </p:cNvPr>
          <p:cNvSpPr txBox="1"/>
          <p:nvPr/>
        </p:nvSpPr>
        <p:spPr>
          <a:xfrm>
            <a:off x="1524000" y="4838700"/>
            <a:ext cx="11193890" cy="1465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lvl="0" indent="-857250" algn="ctr">
              <a:lnSpc>
                <a:spcPts val="13199"/>
              </a:lnSpc>
              <a:buFont typeface="Arial" panose="020B0604020202020204" pitchFamily="34" charset="0"/>
              <a:buChar char="•"/>
            </a:pPr>
            <a:r>
              <a:rPr lang="zh-CN" altLang="en-US" sz="6000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期待可能会破灭</a:t>
            </a:r>
            <a:endParaRPr lang="en-US" sz="6600" dirty="0">
              <a:solidFill>
                <a:srgbClr val="00B050"/>
              </a:solidFill>
              <a:latin typeface="字由点字小隶书"/>
              <a:ea typeface="字由点字小隶书"/>
            </a:endParaRPr>
          </a:p>
        </p:txBody>
      </p:sp>
    </p:spTree>
    <p:extLst>
      <p:ext uri="{BB962C8B-B14F-4D97-AF65-F5344CB8AC3E}">
        <p14:creationId xmlns:p14="http://schemas.microsoft.com/office/powerpoint/2010/main" val="343565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92325" y="1790700"/>
            <a:ext cx="13303350" cy="9644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6000" b="1" dirty="0" err="1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证道题目</a:t>
            </a:r>
            <a:r>
              <a:rPr lang="en-US" sz="6000" b="1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</a:p>
          <a:p>
            <a:pPr marL="0" lvl="0" indent="0" algn="ctr">
              <a:lnSpc>
                <a:spcPts val="13199"/>
              </a:lnSpc>
            </a:pPr>
            <a:r>
              <a:rPr lang="en-US" sz="10999" b="1" dirty="0">
                <a:solidFill>
                  <a:srgbClr val="FFBD59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en-US" sz="10999" b="1" dirty="0" err="1">
                <a:solidFill>
                  <a:srgbClr val="FFBD59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精彩不再的日子</a:t>
            </a:r>
            <a:r>
              <a:rPr lang="en-US" sz="10999" b="1" dirty="0">
                <a:solidFill>
                  <a:srgbClr val="FFBD59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</a:p>
          <a:p>
            <a:pPr algn="ctr">
              <a:lnSpc>
                <a:spcPts val="13199"/>
              </a:lnSpc>
            </a:pPr>
            <a:r>
              <a:rPr lang="en-US" altLang="zh-CN" sz="6000" b="1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徒1：6～11</a:t>
            </a:r>
          </a:p>
          <a:p>
            <a:pPr algn="ctr">
              <a:lnSpc>
                <a:spcPts val="13199"/>
              </a:lnSpc>
            </a:pPr>
            <a:r>
              <a:rPr lang="en-US" altLang="zh-CN" sz="6000" dirty="0">
                <a:solidFill>
                  <a:srgbClr val="FFC000"/>
                </a:solidFill>
                <a:ea typeface="字由点字小隶书"/>
              </a:rPr>
              <a:t>1/28/2024</a:t>
            </a:r>
            <a:endParaRPr lang="en-US" altLang="zh-CN" sz="6000" b="1" dirty="0">
              <a:solidFill>
                <a:srgbClr val="00B05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lnSpc>
                <a:spcPts val="13199"/>
              </a:lnSpc>
            </a:pPr>
            <a:endParaRPr lang="en-US" sz="10999" dirty="0">
              <a:solidFill>
                <a:srgbClr val="FFBD59"/>
              </a:solidFill>
              <a:ea typeface="字由点字小隶书"/>
            </a:endParaRPr>
          </a:p>
          <a:p>
            <a:pPr marL="0" lvl="0" indent="0" algn="ctr">
              <a:lnSpc>
                <a:spcPts val="13199"/>
              </a:lnSpc>
            </a:pPr>
            <a:endParaRPr lang="en-US" sz="10999" dirty="0">
              <a:solidFill>
                <a:srgbClr val="FFBD59"/>
              </a:solidFill>
              <a:ea typeface="字由点字小隶书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2926" y="1660646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一、期待的破灭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（徒1:6～7</a:t>
            </a:r>
            <a:r>
              <a:rPr lang="en-US" sz="80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  <a:p>
            <a:pPr marL="0" lvl="0" indent="0" algn="ctr">
              <a:lnSpc>
                <a:spcPts val="9600"/>
              </a:lnSpc>
            </a:pPr>
            <a:endParaRPr lang="en-US" sz="8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5"/>
          <p:cNvSpPr txBox="1"/>
          <p:nvPr/>
        </p:nvSpPr>
        <p:spPr>
          <a:xfrm>
            <a:off x="628804" y="2285205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endParaRPr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二、超越的期待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（徒1:8）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3673" y="4239689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endParaRPr dirty="0">
              <a:solidFill>
                <a:schemeClr val="accent6"/>
              </a:solidFill>
            </a:endParaRPr>
          </a:p>
          <a:p>
            <a:pPr marL="0" lvl="0" indent="0"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三、使命的转变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（徒1:9～11）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66800" y="3009900"/>
            <a:ext cx="105918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altLang="zh-CN" sz="8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8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使徒行传</a:t>
            </a:r>
            <a:r>
              <a:rPr lang="en-US" altLang="zh-CN" sz="8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</a:p>
          <a:p>
            <a:pPr>
              <a:lnSpc>
                <a:spcPts val="9600"/>
              </a:lnSpc>
            </a:pPr>
            <a:r>
              <a:rPr lang="zh-CN" altLang="en-US" sz="8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作者：路加</a:t>
            </a:r>
            <a:endParaRPr lang="en-US" altLang="zh-CN" sz="8000" b="1" dirty="0">
              <a:solidFill>
                <a:srgbClr val="00B0F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9600"/>
              </a:lnSpc>
            </a:pPr>
            <a:r>
              <a:rPr lang="zh-CN" altLang="en-US" sz="8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内容：为主作见证</a:t>
            </a:r>
            <a:endParaRPr lang="en-US" sz="8000" b="1" dirty="0">
              <a:solidFill>
                <a:srgbClr val="00B0F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lnSpc>
                <a:spcPts val="9600"/>
              </a:lnSpc>
            </a:pPr>
            <a:endParaRPr lang="en-US" sz="8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12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3415695"/>
            <a:ext cx="9951398" cy="6871305"/>
          </a:xfrm>
          <a:custGeom>
            <a:avLst/>
            <a:gdLst/>
            <a:ahLst/>
            <a:cxnLst/>
            <a:rect l="l" t="t" r="r" b="b"/>
            <a:pathLst>
              <a:path w="9951398" h="6871305">
                <a:moveTo>
                  <a:pt x="0" y="0"/>
                </a:moveTo>
                <a:lnTo>
                  <a:pt x="9951398" y="0"/>
                </a:lnTo>
                <a:lnTo>
                  <a:pt x="9951398" y="6871305"/>
                </a:lnTo>
                <a:lnTo>
                  <a:pt x="0" y="68713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637"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0668000" y="4762500"/>
            <a:ext cx="6738405" cy="3310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3"/>
              </a:lnSpc>
              <a:spcBef>
                <a:spcPct val="0"/>
              </a:spcBef>
            </a:pPr>
            <a:r>
              <a:rPr lang="en-US" sz="5461" b="1" dirty="0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6. </a:t>
            </a:r>
            <a:r>
              <a:rPr lang="en-US" sz="5461" b="1" dirty="0" err="1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他们聚集的时候，问耶稣说</a:t>
            </a:r>
            <a:r>
              <a:rPr lang="en-US" sz="5461" b="1" dirty="0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：“</a:t>
            </a:r>
            <a:r>
              <a:rPr lang="en-US" sz="5461" b="1" dirty="0" err="1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主啊，你</a:t>
            </a:r>
            <a:r>
              <a:rPr lang="en-US" sz="5461" b="1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复兴以色列国</a:t>
            </a:r>
            <a:r>
              <a:rPr lang="en-US" sz="5461" b="1" dirty="0" err="1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就在这时候吗</a:t>
            </a:r>
            <a:r>
              <a:rPr lang="en-US" sz="5461" b="1" dirty="0">
                <a:solidFill>
                  <a:srgbClr val="1E1E19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5754" y="1028700"/>
            <a:ext cx="14253246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37"/>
              </a:lnSpc>
              <a:spcBef>
                <a:spcPct val="0"/>
              </a:spcBef>
            </a:pPr>
            <a:r>
              <a:rPr lang="en-US" sz="6697" b="1" dirty="0" err="1">
                <a:solidFill>
                  <a:srgbClr val="FF914D"/>
                </a:solidFill>
                <a:highlight>
                  <a:srgbClr val="00008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门徒的期待：以色列地上王国的复兴</a:t>
            </a:r>
            <a:endParaRPr lang="en-US" sz="6697" b="1" dirty="0">
              <a:solidFill>
                <a:srgbClr val="FF914D"/>
              </a:solidFill>
              <a:highlight>
                <a:srgbClr val="00008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hoto of Blue Sky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2" b="-8601"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44" b="-7444"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650164" y="3447602"/>
            <a:ext cx="6436436" cy="3367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53"/>
              </a:lnSpc>
              <a:spcBef>
                <a:spcPct val="0"/>
              </a:spcBef>
            </a:pPr>
            <a:r>
              <a:rPr lang="en-US" sz="5461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7. </a:t>
            </a:r>
            <a:r>
              <a:rPr lang="en-US" sz="5461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耶稣对他们说</a:t>
            </a:r>
            <a:r>
              <a:rPr lang="en-US" sz="5461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：“</a:t>
            </a:r>
            <a:r>
              <a:rPr lang="en-US" sz="5461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父凭着自己的权柄所定的时候、日期，不是你们可以知道的</a:t>
            </a:r>
            <a:endParaRPr lang="en-US" sz="5461" b="1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33600" y="800100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一、期待的破灭</a:t>
            </a:r>
            <a:endParaRPr lang="en-US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4167110" y="1218822"/>
            <a:ext cx="9091690" cy="2447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dirty="0" err="1">
                <a:solidFill>
                  <a:srgbClr val="00B0F0"/>
                </a:solidFill>
                <a:ea typeface="字由点字小隶书"/>
              </a:rPr>
              <a:t>期待的破灭</a:t>
            </a:r>
            <a:r>
              <a:rPr lang="en-US" sz="8000" dirty="0">
                <a:solidFill>
                  <a:srgbClr val="00B0F0"/>
                </a:solidFill>
                <a:ea typeface="字由点字小隶书"/>
              </a:rPr>
              <a:t>：</a:t>
            </a:r>
          </a:p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 dirty="0">
                <a:solidFill>
                  <a:srgbClr val="00B0F0"/>
                </a:solidFill>
                <a:latin typeface="字由点字小隶书"/>
                <a:ea typeface="字由点字小隶书"/>
              </a:rPr>
              <a:t>在美国境内申请R2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5562600" y="1181100"/>
            <a:ext cx="7940141" cy="2514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5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人心筹算自己的道路</a:t>
            </a: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</a:p>
          <a:p>
            <a:pPr algn="ctr">
              <a:lnSpc>
                <a:spcPts val="6600"/>
              </a:lnSpc>
            </a:pPr>
            <a:r>
              <a:rPr lang="en-US" sz="55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惟耶和华指引他的脚步</a:t>
            </a:r>
            <a:r>
              <a:rPr lang="zh-CN" alt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5500" b="1" dirty="0">
              <a:solidFill>
                <a:schemeClr val="accent6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ts val="6600"/>
              </a:lnSpc>
              <a:spcBef>
                <a:spcPct val="0"/>
              </a:spcBef>
            </a:pP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—箴16:9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48200" y="4457700"/>
            <a:ext cx="10454741" cy="3352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5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天怎样高过地</a:t>
            </a: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</a:p>
          <a:p>
            <a:pPr algn="ctr">
              <a:lnSpc>
                <a:spcPts val="6600"/>
              </a:lnSpc>
            </a:pPr>
            <a:r>
              <a:rPr lang="en-US" sz="55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照样神的道路高过我们的道路</a:t>
            </a: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</a:p>
          <a:p>
            <a:pPr algn="ctr">
              <a:lnSpc>
                <a:spcPts val="6600"/>
              </a:lnSpc>
            </a:pPr>
            <a:r>
              <a:rPr lang="en-US" sz="55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神的意念高过我们的意念</a:t>
            </a: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pPr algn="ctr">
              <a:lnSpc>
                <a:spcPts val="6600"/>
              </a:lnSpc>
              <a:spcBef>
                <a:spcPct val="0"/>
              </a:spcBef>
            </a:pPr>
            <a:r>
              <a:rPr lang="en-US" sz="55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—赛55:9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二、超越的期待</a:t>
            </a:r>
            <a:endParaRPr lang="en-US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3771900"/>
            <a:ext cx="1112520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ctr">
              <a:lnSpc>
                <a:spcPts val="66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sz="60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什么期待</a:t>
            </a:r>
            <a:r>
              <a:rPr lang="zh-CN" altLang="en-US" sz="60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，绝对不会落空？</a:t>
            </a:r>
            <a:endParaRPr lang="en-US" sz="6000" b="1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65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二、超越的期待</a:t>
            </a:r>
            <a:endParaRPr lang="en-US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8965" y="2400300"/>
            <a:ext cx="8312385" cy="41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  <a:spcBef>
                <a:spcPct val="0"/>
              </a:spcBef>
            </a:pPr>
            <a:r>
              <a:rPr lang="en-US" sz="55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11. “</a:t>
            </a:r>
            <a:r>
              <a:rPr lang="en-US" sz="55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加利利人哪，你们为什么站着望天呢？这离开你们被接升天的耶稣，你们见他怎样往天上去，他还要怎样来</a:t>
            </a:r>
            <a:r>
              <a:rPr lang="en-US" sz="55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二、超越的期待</a:t>
            </a:r>
            <a:endParaRPr lang="en-US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1000" y="3467100"/>
            <a:ext cx="937260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  <a:spcBef>
                <a:spcPct val="0"/>
              </a:spcBef>
            </a:pPr>
            <a:r>
              <a:rPr lang="en-US" altLang="zh-CN" sz="60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什么期待</a:t>
            </a:r>
            <a:r>
              <a:rPr lang="zh-CN" altLang="en-US" sz="60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，绝对不会落空？</a:t>
            </a:r>
            <a:endParaRPr lang="en-US" altLang="zh-CN" sz="6000" b="1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D6F9AF9-83CD-569F-E1C7-DF6186FA6BED}"/>
              </a:ext>
            </a:extLst>
          </p:cNvPr>
          <p:cNvSpPr txBox="1"/>
          <p:nvPr/>
        </p:nvSpPr>
        <p:spPr>
          <a:xfrm>
            <a:off x="-152400" y="5181018"/>
            <a:ext cx="762000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ctr">
              <a:lnSpc>
                <a:spcPts val="66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5500" b="1" dirty="0">
                <a:solidFill>
                  <a:srgbClr val="000000"/>
                </a:solidFill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主耶稣必定会再来</a:t>
            </a:r>
            <a:endParaRPr lang="en-US" sz="5500" b="1" dirty="0">
              <a:solidFill>
                <a:srgbClr val="000000"/>
              </a:solidFill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7387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altLang="zh-CN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三、使命的转变</a:t>
            </a:r>
            <a:endParaRPr lang="en-US" altLang="zh-CN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43000" y="3009900"/>
            <a:ext cx="9448800" cy="389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719"/>
              </a:lnSpc>
            </a:pPr>
            <a:r>
              <a:rPr lang="en-US" altLang="zh-CN" sz="54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8. </a:t>
            </a:r>
            <a:r>
              <a:rPr lang="en-US" altLang="zh-CN" sz="54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但</a:t>
            </a:r>
            <a:r>
              <a:rPr lang="en-US" altLang="zh-CN" sz="54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圣灵降临</a:t>
            </a:r>
            <a:r>
              <a:rPr lang="en-US" altLang="zh-CN" sz="54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在你们身上，你们就必</a:t>
            </a:r>
            <a:r>
              <a:rPr lang="en-US" altLang="zh-CN" sz="54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得着能力</a:t>
            </a:r>
            <a:r>
              <a:rPr lang="en-US" altLang="zh-CN" sz="54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，并要在耶路撒冷犹太全地，和撒玛利亚，直到地极，</a:t>
            </a:r>
            <a:r>
              <a:rPr lang="en-US" altLang="zh-CN" sz="54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作我的见证</a:t>
            </a:r>
            <a:r>
              <a:rPr lang="en-US" altLang="zh-CN" sz="54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。”</a:t>
            </a:r>
          </a:p>
        </p:txBody>
      </p:sp>
    </p:spTree>
    <p:extLst>
      <p:ext uri="{BB962C8B-B14F-4D97-AF65-F5344CB8AC3E}">
        <p14:creationId xmlns:p14="http://schemas.microsoft.com/office/powerpoint/2010/main" val="4247016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altLang="zh-CN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三、使命的转变</a:t>
            </a:r>
            <a:endParaRPr lang="en-US" altLang="zh-CN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43000" y="3009900"/>
            <a:ext cx="9448800" cy="389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719"/>
              </a:lnSpc>
            </a:pPr>
            <a:r>
              <a:rPr lang="en-US" altLang="zh-CN" sz="54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8. </a:t>
            </a:r>
            <a:r>
              <a:rPr lang="en-US" altLang="zh-CN" sz="54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但</a:t>
            </a:r>
            <a:r>
              <a:rPr lang="en-US" altLang="zh-CN" sz="54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圣灵</a:t>
            </a:r>
            <a:r>
              <a:rPr lang="en-US" altLang="zh-CN" sz="54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降临</a:t>
            </a:r>
            <a:r>
              <a:rPr lang="en-US" altLang="zh-CN" sz="54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在你们身上，你们就必</a:t>
            </a:r>
            <a:r>
              <a:rPr lang="en-US" altLang="zh-CN" sz="54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得着</a:t>
            </a:r>
            <a:r>
              <a:rPr lang="en-US" altLang="zh-CN" sz="54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能力</a:t>
            </a:r>
            <a:r>
              <a:rPr lang="en-US" altLang="zh-CN" sz="5400" b="1" dirty="0" err="1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，并要在耶路撒冷犹太全地，和撒玛利亚，直到地极，</a:t>
            </a:r>
            <a:r>
              <a:rPr lang="en-US" altLang="zh-CN" sz="54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作我的见证</a:t>
            </a:r>
            <a:r>
              <a:rPr lang="en-US" altLang="zh-CN" sz="5400" b="1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。”</a:t>
            </a:r>
          </a:p>
        </p:txBody>
      </p:sp>
    </p:spTree>
    <p:extLst>
      <p:ext uri="{BB962C8B-B14F-4D97-AF65-F5344CB8AC3E}">
        <p14:creationId xmlns:p14="http://schemas.microsoft.com/office/powerpoint/2010/main" val="932726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4"/>
          <p:cNvSpPr txBox="1"/>
          <p:nvPr/>
        </p:nvSpPr>
        <p:spPr>
          <a:xfrm>
            <a:off x="2954609" y="2333921"/>
            <a:ext cx="11434465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 dirty="0" err="1">
                <a:solidFill>
                  <a:srgbClr val="00B0F0"/>
                </a:solidFill>
                <a:latin typeface="字由点字小隶书"/>
                <a:ea typeface="字由点字小隶书"/>
              </a:rPr>
              <a:t>为主作见证</a:t>
            </a:r>
            <a:endParaRPr lang="en-US" sz="8000" dirty="0">
              <a:solidFill>
                <a:srgbClr val="00B0F0"/>
              </a:solidFill>
              <a:latin typeface="字由点字小隶书"/>
              <a:ea typeface="字由点字小隶书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3600" y="713942"/>
            <a:ext cx="13746457" cy="10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7"/>
              </a:lnSpc>
              <a:spcBef>
                <a:spcPct val="0"/>
              </a:spcBef>
            </a:pPr>
            <a:r>
              <a:rPr lang="en-US" altLang="zh-CN" sz="7997" b="1" dirty="0" err="1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三、使命的转变</a:t>
            </a:r>
            <a:endParaRPr lang="en-US" altLang="zh-CN" sz="7997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47800" y="3390900"/>
            <a:ext cx="9448800" cy="870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719"/>
              </a:lnSpc>
            </a:pPr>
            <a:r>
              <a:rPr lang="zh-CN" altLang="en-US" sz="6000" b="1" dirty="0">
                <a:latin typeface="KaiTi" panose="02010609060101010101" pitchFamily="49" charset="-122"/>
                <a:ea typeface="KaiTi" panose="02010609060101010101" pitchFamily="49" charset="-122"/>
              </a:rPr>
              <a:t>什么叫为主</a:t>
            </a:r>
            <a:r>
              <a:rPr lang="en-US" altLang="zh-CN" sz="6000" b="1" dirty="0" err="1">
                <a:latin typeface="KaiTi" panose="02010609060101010101" pitchFamily="49" charset="-122"/>
                <a:ea typeface="KaiTi" panose="02010609060101010101" pitchFamily="49" charset="-122"/>
              </a:rPr>
              <a:t>作见证</a:t>
            </a:r>
            <a:r>
              <a:rPr lang="zh-CN" altLang="en-US" sz="6000" b="1" dirty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altLang="zh-CN" sz="6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823DA0F7-F3DE-738D-5315-DE8833B9630F}"/>
              </a:ext>
            </a:extLst>
          </p:cNvPr>
          <p:cNvSpPr txBox="1"/>
          <p:nvPr/>
        </p:nvSpPr>
        <p:spPr>
          <a:xfrm>
            <a:off x="1524000" y="4777530"/>
            <a:ext cx="9448800" cy="857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lvl="0" indent="-685800">
              <a:lnSpc>
                <a:spcPts val="7719"/>
              </a:lnSpc>
              <a:buFont typeface="Wingdings" pitchFamily="2" charset="2"/>
              <a:buChar char="Ø"/>
            </a:pPr>
            <a:r>
              <a:rPr lang="zh-CN" altLang="en-US" sz="5500" b="1" dirty="0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顺境</a:t>
            </a:r>
            <a:r>
              <a:rPr lang="en-US" altLang="zh-CN" sz="5500" b="1" dirty="0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&amp;</a:t>
            </a:r>
            <a:r>
              <a:rPr lang="zh-CN" altLang="en-US" sz="5500" b="1" dirty="0">
                <a:highlight>
                  <a:srgbClr val="00FFFF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逆境</a:t>
            </a:r>
            <a:endParaRPr lang="en-US" altLang="zh-CN" sz="5500" b="1" dirty="0">
              <a:highlight>
                <a:srgbClr val="00FFFF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5850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2926" y="1660646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一、期待的破灭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（徒1:6～7）</a:t>
            </a:r>
          </a:p>
          <a:p>
            <a:pPr marL="0" lvl="0" indent="0" algn="ctr">
              <a:lnSpc>
                <a:spcPts val="9600"/>
              </a:lnSpc>
            </a:pPr>
            <a:endParaRPr lang="en-US" sz="8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5"/>
          <p:cNvSpPr txBox="1"/>
          <p:nvPr/>
        </p:nvSpPr>
        <p:spPr>
          <a:xfrm>
            <a:off x="628804" y="2285205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endParaRPr dirty="0"/>
          </a:p>
          <a:p>
            <a:pPr marL="0" lvl="0" indent="0"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二、超越的期待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（徒1:8）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3673" y="4239689"/>
            <a:ext cx="14900654" cy="244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endParaRPr dirty="0">
              <a:solidFill>
                <a:schemeClr val="accent6"/>
              </a:solidFill>
            </a:endParaRPr>
          </a:p>
          <a:p>
            <a:pPr marL="0" lvl="0" indent="0" algn="ctr">
              <a:lnSpc>
                <a:spcPts val="9600"/>
              </a:lnSpc>
            </a:pPr>
            <a:r>
              <a:rPr lang="en-US" sz="8000" b="1" dirty="0" err="1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三、使命的转变</a:t>
            </a:r>
            <a:r>
              <a:rPr 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（徒1:9～11）</a:t>
            </a:r>
          </a:p>
        </p:txBody>
      </p:sp>
    </p:spTree>
    <p:extLst>
      <p:ext uri="{BB962C8B-B14F-4D97-AF65-F5344CB8AC3E}">
        <p14:creationId xmlns:p14="http://schemas.microsoft.com/office/powerpoint/2010/main" val="266486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04800" y="1609024"/>
            <a:ext cx="116586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zh-CN" altLang="en-US" sz="8000" b="1" dirty="0">
                <a:solidFill>
                  <a:schemeClr val="accent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如何为主作见证：</a:t>
            </a:r>
            <a:endParaRPr lang="en-US" altLang="zh-CN" sz="8000" b="1" dirty="0">
              <a:solidFill>
                <a:schemeClr val="accent6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ts val="9600"/>
              </a:lnSpc>
            </a:pPr>
            <a:endParaRPr lang="en-US" sz="8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752050" y="3415695"/>
            <a:ext cx="7558084" cy="7613454"/>
          </a:xfrm>
          <a:custGeom>
            <a:avLst/>
            <a:gdLst/>
            <a:ahLst/>
            <a:cxnLst/>
            <a:rect l="l" t="t" r="r" b="b"/>
            <a:pathLst>
              <a:path w="7558084" h="7613454">
                <a:moveTo>
                  <a:pt x="0" y="0"/>
                </a:moveTo>
                <a:lnTo>
                  <a:pt x="7558084" y="0"/>
                </a:lnTo>
                <a:lnTo>
                  <a:pt x="7558084" y="7613454"/>
                </a:lnTo>
                <a:lnTo>
                  <a:pt x="0" y="76134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F58814B-EB51-EEE1-B8A6-2C8BE8AFCBD2}"/>
              </a:ext>
            </a:extLst>
          </p:cNvPr>
          <p:cNvSpPr txBox="1"/>
          <p:nvPr/>
        </p:nvSpPr>
        <p:spPr>
          <a:xfrm>
            <a:off x="564968" y="3622417"/>
            <a:ext cx="13836832" cy="1118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ctr">
              <a:lnSpc>
                <a:spcPts val="9600"/>
              </a:lnSpc>
              <a:buFont typeface="Wingdings" pitchFamily="2" charset="2"/>
              <a:buChar char="Ø"/>
            </a:pPr>
            <a:r>
              <a:rPr lang="zh-CN" altLang="en-US" sz="6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在敬拜、服事中为主作见证</a:t>
            </a:r>
            <a:endParaRPr lang="en-US" sz="6000" dirty="0">
              <a:solidFill>
                <a:srgbClr val="00B0F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07606D0-EB30-0FF6-6273-2DCCD8F02E47}"/>
              </a:ext>
            </a:extLst>
          </p:cNvPr>
          <p:cNvSpPr txBox="1"/>
          <p:nvPr/>
        </p:nvSpPr>
        <p:spPr>
          <a:xfrm>
            <a:off x="342900" y="6955946"/>
            <a:ext cx="14196780" cy="236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ctr">
              <a:lnSpc>
                <a:spcPts val="9600"/>
              </a:lnSpc>
              <a:buFont typeface="Wingdings" pitchFamily="2" charset="2"/>
              <a:buChar char="Ø"/>
            </a:pPr>
            <a:r>
              <a:rPr lang="zh-CN" altLang="en-US" sz="6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在逼迫、患难中为主作见证</a:t>
            </a:r>
            <a:endParaRPr lang="en-US" altLang="zh-CN" sz="6000" b="1" dirty="0">
              <a:solidFill>
                <a:srgbClr val="00B0F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ts val="9600"/>
              </a:lnSpc>
            </a:pPr>
            <a:endParaRPr lang="en-US" sz="6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99D185BA-B0DF-1DE0-5DE3-630B218CCDF4}"/>
              </a:ext>
            </a:extLst>
          </p:cNvPr>
          <p:cNvSpPr txBox="1"/>
          <p:nvPr/>
        </p:nvSpPr>
        <p:spPr>
          <a:xfrm>
            <a:off x="569450" y="5219700"/>
            <a:ext cx="13679950" cy="236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ctr">
              <a:lnSpc>
                <a:spcPts val="9600"/>
              </a:lnSpc>
              <a:buFont typeface="Wingdings" pitchFamily="2" charset="2"/>
              <a:buChar char="Ø"/>
            </a:pPr>
            <a:r>
              <a:rPr lang="zh-CN" altLang="en-US" sz="6000" b="1" dirty="0">
                <a:solidFill>
                  <a:srgbClr val="00B0F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在宣教的事工中为主作见证</a:t>
            </a:r>
            <a:endParaRPr lang="en-US" altLang="zh-CN" sz="6000" b="1" dirty="0">
              <a:solidFill>
                <a:srgbClr val="00B0F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ts val="9600"/>
              </a:lnSpc>
            </a:pPr>
            <a:endParaRPr lang="en-US" sz="6000" dirty="0">
              <a:solidFill>
                <a:srgbClr val="000000"/>
              </a:solidFill>
              <a:latin typeface="字由点字小隶书"/>
              <a:ea typeface="字由点字小隶书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249</Words>
  <Application>Microsoft Macintosh PowerPoint</Application>
  <PresentationFormat>自定义</PresentationFormat>
  <Paragraphs>54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字由点字小隶书</vt:lpstr>
      <vt:lpstr>Arial</vt:lpstr>
      <vt:lpstr>KaiTi</vt:lpstr>
      <vt:lpstr>等线</vt:lpstr>
      <vt:lpstr>Calibri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讲章ppt</dc:title>
  <cp:lastModifiedBy>office</cp:lastModifiedBy>
  <cp:revision>14</cp:revision>
  <dcterms:created xsi:type="dcterms:W3CDTF">2006-08-16T00:00:00Z</dcterms:created>
  <dcterms:modified xsi:type="dcterms:W3CDTF">2024-01-29T18:40:39Z</dcterms:modified>
  <dc:identifier>DAEsxiYA8NA</dc:identifier>
</cp:coreProperties>
</file>