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1"/>
  </p:sldMasterIdLst>
  <p:notesMasterIdLst>
    <p:notesMasterId r:id="rId21"/>
  </p:notesMasterIdLst>
  <p:sldIdLst>
    <p:sldId id="256" r:id="rId2"/>
    <p:sldId id="265" r:id="rId3"/>
    <p:sldId id="257" r:id="rId4"/>
    <p:sldId id="258" r:id="rId5"/>
    <p:sldId id="259" r:id="rId6"/>
    <p:sldId id="266" r:id="rId7"/>
    <p:sldId id="267" r:id="rId8"/>
    <p:sldId id="260" r:id="rId9"/>
    <p:sldId id="268" r:id="rId10"/>
    <p:sldId id="261" r:id="rId11"/>
    <p:sldId id="262" r:id="rId12"/>
    <p:sldId id="263" r:id="rId13"/>
    <p:sldId id="269" r:id="rId14"/>
    <p:sldId id="271" r:id="rId15"/>
    <p:sldId id="270" r:id="rId16"/>
    <p:sldId id="274" r:id="rId17"/>
    <p:sldId id="277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768"/>
  </p:normalViewPr>
  <p:slideViewPr>
    <p:cSldViewPr snapToGrid="0">
      <p:cViewPr varScale="1">
        <p:scale>
          <a:sx n="62" d="100"/>
          <a:sy n="62" d="100"/>
        </p:scale>
        <p:origin x="81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58ECE-A7F3-43B5-8F83-C7AA88FDBA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2642CF-DEE6-4975-8363-1003241A5086}">
      <dgm:prSet custT="1"/>
      <dgm:spPr/>
      <dgm:t>
        <a:bodyPr/>
        <a:lstStyle/>
        <a:p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1.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約拿與神不同心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B6102346-91BD-4348-85AF-C3859D12C0B4}" type="parTrans" cxnId="{89919865-27FB-4E14-86E7-79E901D377EB}">
      <dgm:prSet/>
      <dgm:spPr/>
      <dgm:t>
        <a:bodyPr/>
        <a:lstStyle/>
        <a:p>
          <a:endParaRPr lang="en-US"/>
        </a:p>
      </dgm:t>
    </dgm:pt>
    <dgm:pt modelId="{D3845A1D-6110-4A95-90DF-A3874907071D}" type="sibTrans" cxnId="{89919865-27FB-4E14-86E7-79E901D377EB}">
      <dgm:prSet/>
      <dgm:spPr/>
      <dgm:t>
        <a:bodyPr/>
        <a:lstStyle/>
        <a:p>
          <a:endParaRPr lang="en-US"/>
        </a:p>
      </dgm:t>
    </dgm:pt>
    <dgm:pt modelId="{398568AD-ED35-479A-A3B2-B80F76A1384B}">
      <dgm:prSet custT="1"/>
      <dgm:spPr/>
      <dgm:t>
        <a:bodyPr/>
        <a:lstStyle/>
        <a:p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2.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水手與約拿不同心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69853286-A2B1-4E15-BA43-4067C97333F4}" type="parTrans" cxnId="{AAA15F16-5EEB-4530-9A96-F510A7AF89DD}">
      <dgm:prSet/>
      <dgm:spPr/>
      <dgm:t>
        <a:bodyPr/>
        <a:lstStyle/>
        <a:p>
          <a:endParaRPr lang="en-US"/>
        </a:p>
      </dgm:t>
    </dgm:pt>
    <dgm:pt modelId="{F4B68A12-BE3E-4977-999E-8C84180CBF98}" type="sibTrans" cxnId="{AAA15F16-5EEB-4530-9A96-F510A7AF89DD}">
      <dgm:prSet/>
      <dgm:spPr/>
      <dgm:t>
        <a:bodyPr/>
        <a:lstStyle/>
        <a:p>
          <a:endParaRPr lang="en-US"/>
        </a:p>
      </dgm:t>
    </dgm:pt>
    <dgm:pt modelId="{064B87D6-3593-4962-8CBA-2C9AD4066B44}">
      <dgm:prSet custT="1"/>
      <dgm:spPr/>
      <dgm:t>
        <a:bodyPr/>
        <a:lstStyle/>
        <a:p>
          <a:r>
            <a:rPr lang="en-US" alt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3. </a:t>
          </a:r>
          <a:r>
            <a:rPr 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神要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水手和約拿同心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899F6D03-B609-4982-BBFF-818BFE016E59}" type="parTrans" cxnId="{60599C35-C679-412C-9D73-7008F082C73C}">
      <dgm:prSet/>
      <dgm:spPr/>
      <dgm:t>
        <a:bodyPr/>
        <a:lstStyle/>
        <a:p>
          <a:endParaRPr lang="en-US"/>
        </a:p>
      </dgm:t>
    </dgm:pt>
    <dgm:pt modelId="{D9B0E674-5842-4605-817D-745563A7AADD}" type="sibTrans" cxnId="{60599C35-C679-412C-9D73-7008F082C73C}">
      <dgm:prSet/>
      <dgm:spPr/>
      <dgm:t>
        <a:bodyPr/>
        <a:lstStyle/>
        <a:p>
          <a:endParaRPr lang="en-US"/>
        </a:p>
      </dgm:t>
    </dgm:pt>
    <dgm:pt modelId="{59939025-8639-AB45-8084-326587CE42C0}" type="pres">
      <dgm:prSet presAssocID="{7F758ECE-A7F3-43B5-8F83-C7AA88FDBAFB}" presName="linear" presStyleCnt="0">
        <dgm:presLayoutVars>
          <dgm:animLvl val="lvl"/>
          <dgm:resizeHandles val="exact"/>
        </dgm:presLayoutVars>
      </dgm:prSet>
      <dgm:spPr/>
    </dgm:pt>
    <dgm:pt modelId="{E2363726-8E0B-854F-8998-8C48A564D983}" type="pres">
      <dgm:prSet presAssocID="{002642CF-DEE6-4975-8363-1003241A50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292301-E82A-2D43-B8E2-B106EF520770}" type="pres">
      <dgm:prSet presAssocID="{D3845A1D-6110-4A95-90DF-A3874907071D}" presName="spacer" presStyleCnt="0"/>
      <dgm:spPr/>
    </dgm:pt>
    <dgm:pt modelId="{B7CEE69F-CD3D-F646-AEEF-A467E4775FD0}" type="pres">
      <dgm:prSet presAssocID="{398568AD-ED35-479A-A3B2-B80F76A1384B}" presName="parentText" presStyleLbl="node1" presStyleIdx="1" presStyleCnt="3" custLinFactY="-3884" custLinFactNeighborX="-12347" custLinFactNeighborY="-100000">
        <dgm:presLayoutVars>
          <dgm:chMax val="0"/>
          <dgm:bulletEnabled val="1"/>
        </dgm:presLayoutVars>
      </dgm:prSet>
      <dgm:spPr/>
    </dgm:pt>
    <dgm:pt modelId="{CBE5971C-DBD5-4347-A541-5AD12ABC65A1}" type="pres">
      <dgm:prSet presAssocID="{F4B68A12-BE3E-4977-999E-8C84180CBF98}" presName="spacer" presStyleCnt="0"/>
      <dgm:spPr/>
    </dgm:pt>
    <dgm:pt modelId="{CCF350E4-8C1A-E340-A7B7-772EC846A961}" type="pres">
      <dgm:prSet presAssocID="{064B87D6-3593-4962-8CBA-2C9AD4066B44}" presName="parentText" presStyleLbl="node1" presStyleIdx="2" presStyleCnt="3" custLinFactY="-675" custLinFactNeighborX="-30373" custLinFactNeighborY="-100000">
        <dgm:presLayoutVars>
          <dgm:chMax val="0"/>
          <dgm:bulletEnabled val="1"/>
        </dgm:presLayoutVars>
      </dgm:prSet>
      <dgm:spPr/>
    </dgm:pt>
  </dgm:ptLst>
  <dgm:cxnLst>
    <dgm:cxn modelId="{8F17E106-58D0-F943-89AF-B1F214855371}" type="presOf" srcId="{7F758ECE-A7F3-43B5-8F83-C7AA88FDBAFB}" destId="{59939025-8639-AB45-8084-326587CE42C0}" srcOrd="0" destOrd="0" presId="urn:microsoft.com/office/officeart/2005/8/layout/vList2"/>
    <dgm:cxn modelId="{7825BE0E-EFA0-6A46-88C1-FDD9B8A39698}" type="presOf" srcId="{398568AD-ED35-479A-A3B2-B80F76A1384B}" destId="{B7CEE69F-CD3D-F646-AEEF-A467E4775FD0}" srcOrd="0" destOrd="0" presId="urn:microsoft.com/office/officeart/2005/8/layout/vList2"/>
    <dgm:cxn modelId="{AAA15F16-5EEB-4530-9A96-F510A7AF89DD}" srcId="{7F758ECE-A7F3-43B5-8F83-C7AA88FDBAFB}" destId="{398568AD-ED35-479A-A3B2-B80F76A1384B}" srcOrd="1" destOrd="0" parTransId="{69853286-A2B1-4E15-BA43-4067C97333F4}" sibTransId="{F4B68A12-BE3E-4977-999E-8C84180CBF98}"/>
    <dgm:cxn modelId="{17CB5B35-1601-BA46-BDC6-03E3A9CE75CE}" type="presOf" srcId="{064B87D6-3593-4962-8CBA-2C9AD4066B44}" destId="{CCF350E4-8C1A-E340-A7B7-772EC846A961}" srcOrd="0" destOrd="0" presId="urn:microsoft.com/office/officeart/2005/8/layout/vList2"/>
    <dgm:cxn modelId="{60599C35-C679-412C-9D73-7008F082C73C}" srcId="{7F758ECE-A7F3-43B5-8F83-C7AA88FDBAFB}" destId="{064B87D6-3593-4962-8CBA-2C9AD4066B44}" srcOrd="2" destOrd="0" parTransId="{899F6D03-B609-4982-BBFF-818BFE016E59}" sibTransId="{D9B0E674-5842-4605-817D-745563A7AADD}"/>
    <dgm:cxn modelId="{89919865-27FB-4E14-86E7-79E901D377EB}" srcId="{7F758ECE-A7F3-43B5-8F83-C7AA88FDBAFB}" destId="{002642CF-DEE6-4975-8363-1003241A5086}" srcOrd="0" destOrd="0" parTransId="{B6102346-91BD-4348-85AF-C3859D12C0B4}" sibTransId="{D3845A1D-6110-4A95-90DF-A3874907071D}"/>
    <dgm:cxn modelId="{28EE7753-C75E-3245-9A3D-1962D3DE0171}" type="presOf" srcId="{002642CF-DEE6-4975-8363-1003241A5086}" destId="{E2363726-8E0B-854F-8998-8C48A564D983}" srcOrd="0" destOrd="0" presId="urn:microsoft.com/office/officeart/2005/8/layout/vList2"/>
    <dgm:cxn modelId="{ADDC5E59-5CCA-A74A-B99E-761CAFAD133F}" type="presParOf" srcId="{59939025-8639-AB45-8084-326587CE42C0}" destId="{E2363726-8E0B-854F-8998-8C48A564D983}" srcOrd="0" destOrd="0" presId="urn:microsoft.com/office/officeart/2005/8/layout/vList2"/>
    <dgm:cxn modelId="{7060799C-64AF-2640-B3D6-E123503853C7}" type="presParOf" srcId="{59939025-8639-AB45-8084-326587CE42C0}" destId="{2C292301-E82A-2D43-B8E2-B106EF520770}" srcOrd="1" destOrd="0" presId="urn:microsoft.com/office/officeart/2005/8/layout/vList2"/>
    <dgm:cxn modelId="{22375575-D2CE-4B47-9A23-0672090C66B1}" type="presParOf" srcId="{59939025-8639-AB45-8084-326587CE42C0}" destId="{B7CEE69F-CD3D-F646-AEEF-A467E4775FD0}" srcOrd="2" destOrd="0" presId="urn:microsoft.com/office/officeart/2005/8/layout/vList2"/>
    <dgm:cxn modelId="{7CA49474-F333-BA40-B6A9-16C362A5E7EC}" type="presParOf" srcId="{59939025-8639-AB45-8084-326587CE42C0}" destId="{CBE5971C-DBD5-4347-A541-5AD12ABC65A1}" srcOrd="3" destOrd="0" presId="urn:microsoft.com/office/officeart/2005/8/layout/vList2"/>
    <dgm:cxn modelId="{B0DF5CE2-DFEC-9940-A4D0-656189E67AA1}" type="presParOf" srcId="{59939025-8639-AB45-8084-326587CE42C0}" destId="{CCF350E4-8C1A-E340-A7B7-772EC846A9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63726-8E0B-854F-8998-8C48A564D983}">
      <dsp:nvSpPr>
        <dsp:cNvPr id="0" name=""/>
        <dsp:cNvSpPr/>
      </dsp:nvSpPr>
      <dsp:spPr>
        <a:xfrm>
          <a:off x="0" y="967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1.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約拿與神不同心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59085"/>
        <a:ext cx="10013988" cy="1074307"/>
      </dsp:txXfrm>
    </dsp:sp>
    <dsp:sp modelId="{B7CEE69F-CD3D-F646-AEEF-A467E4775FD0}">
      <dsp:nvSpPr>
        <dsp:cNvPr id="0" name=""/>
        <dsp:cNvSpPr/>
      </dsp:nvSpPr>
      <dsp:spPr>
        <a:xfrm>
          <a:off x="0" y="1145270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2.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水手與約拿不同心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1203388"/>
        <a:ext cx="10013988" cy="1074307"/>
      </dsp:txXfrm>
    </dsp:sp>
    <dsp:sp modelId="{CCF350E4-8C1A-E340-A7B7-772EC846A961}">
      <dsp:nvSpPr>
        <dsp:cNvPr id="0" name=""/>
        <dsp:cNvSpPr/>
      </dsp:nvSpPr>
      <dsp:spPr>
        <a:xfrm>
          <a:off x="0" y="2387841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3. </a:t>
          </a:r>
          <a:r>
            <a:rPr 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為何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神要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水手和約拿同心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2445959"/>
        <a:ext cx="10013988" cy="1074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3FD0-8CD6-E541-8146-A1CBC40A5338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90B30-0F12-1140-A4EA-DB5C4E9E1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3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90B30-0F12-1140-A4EA-DB5C4E9E12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13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A2547-3E8A-7F2D-DF0A-5375A9035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50D945-F3B4-C199-9BC7-01969BF74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FFAB33-3CF6-E474-11AF-6245183A1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DE43F-B989-B440-CAD4-5853D4B01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90B30-0F12-1140-A4EA-DB5C4E9E12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7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1/20/2024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24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33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87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79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2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80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1/20/2024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6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50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34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033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27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1/20/2024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20" r:id="rId6"/>
    <p:sldLayoutId id="2147483715" r:id="rId7"/>
    <p:sldLayoutId id="2147483716" r:id="rId8"/>
    <p:sldLayoutId id="2147483717" r:id="rId9"/>
    <p:sldLayoutId id="2147483719" r:id="rId10"/>
    <p:sldLayoutId id="214748371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5DDAA-9916-AC52-80FC-C58A62474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651641"/>
            <a:ext cx="4227567" cy="3026977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5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</a:t>
            </a:r>
            <a:br>
              <a:rPr lang="en-US" sz="5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5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同心同行</a:t>
            </a:r>
            <a:r>
              <a:rPr lang="zh-TW" alt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5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br>
              <a:rPr lang="en-US" sz="5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5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的難處</a:t>
            </a:r>
            <a:endParaRPr lang="en-US" sz="5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7CAD4-68D0-61BE-37BC-97A14246B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3825779"/>
            <a:ext cx="4134537" cy="1932638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約拿書第一章</a:t>
            </a:r>
            <a:endParaRPr lang="en-US" sz="1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sz="36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陳肇兆牧師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Hand reaching out to sun">
            <a:extLst>
              <a:ext uri="{FF2B5EF4-FFF2-40B4-BE49-F238E27FC236}">
                <a16:creationId xmlns:a16="http://schemas.microsoft.com/office/drawing/2014/main" id="{968581C8-050E-87C0-1A7A-21CE7439C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31"/>
          <a:stretch/>
        </p:blipFill>
        <p:spPr>
          <a:xfrm>
            <a:off x="5264837" y="1030014"/>
            <a:ext cx="6272272" cy="51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1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00BDF4-7643-A942-A588-F24E4E09A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90B25A21-16B9-8D47-928B-2367A0B8C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34">
              <a:extLst>
                <a:ext uri="{FF2B5EF4-FFF2-40B4-BE49-F238E27FC236}">
                  <a16:creationId xmlns:a16="http://schemas.microsoft.com/office/drawing/2014/main" id="{E5E64190-3AC0-0A48-9917-5FAE935A8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AE71CDB8-B430-F14E-99C8-E6AAB8E21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DCA37B0A-FCCC-7642-B70D-56AD5004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BB99A3-0751-62CE-A57A-C5E337F1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945" y="665428"/>
            <a:ext cx="8853035" cy="126898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困難嗎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 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752D8-E849-16C1-8B6A-E45A2DD43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1846" y="1751459"/>
            <a:ext cx="7799193" cy="4197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點題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spcBef>
                <a:spcPts val="1500"/>
              </a:spcBef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 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亞伯拉罕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亞伯蘭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>
              <a:spcBef>
                <a:spcPts val="1500"/>
              </a:spcBef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同心同行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 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亞伯拉罕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+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莎拉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>
              <a:spcBef>
                <a:spcPts val="1500"/>
              </a:spcBef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+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同心同行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亞伯拉罕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+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莎拉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+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夏甲</a:t>
            </a:r>
            <a:endParaRPr lang="en-US" sz="4000" b="1" dirty="0"/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389A5E0-F026-F24B-14CF-D834E613E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02" r="30098"/>
          <a:stretch/>
        </p:blipFill>
        <p:spPr>
          <a:xfrm>
            <a:off x="20" y="1"/>
            <a:ext cx="3338925" cy="685799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E6DCB4-9488-1178-F628-65FA8217F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10130224" cy="1268984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的難處</a:t>
            </a: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75228779-8932-015A-50D5-C35617621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423870"/>
              </p:ext>
            </p:extLst>
          </p:nvPr>
        </p:nvGraphicFramePr>
        <p:xfrm>
          <a:off x="565150" y="2160016"/>
          <a:ext cx="10130224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66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5B197-260A-C166-41F6-BD8D38FAC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30456"/>
            <a:ext cx="10255250" cy="805662"/>
          </a:xfrm>
        </p:spPr>
        <p:txBody>
          <a:bodyPr>
            <a:normAutofit fontScale="90000"/>
          </a:bodyPr>
          <a:lstStyle/>
          <a:p>
            <a:r>
              <a:rPr lang="en-US" sz="4900" b="1" i="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I. </a:t>
            </a:r>
            <a:r>
              <a:rPr lang="en-US" sz="4900" b="1" i="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為何約拿與神不同心</a:t>
            </a:r>
            <a:r>
              <a:rPr lang="en-US" sz="4900" b="1" i="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環球聖經譯本</a:t>
            </a:r>
            <a:r>
              <a:rPr lang="en-US" altLang="zh-TW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9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CF775-8187-AF8C-8180-67305B24A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371725"/>
            <a:ext cx="10130224" cy="487578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TW" sz="4000" b="1" kern="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 </a:t>
            </a:r>
            <a:r>
              <a:rPr lang="zh-TW" sz="4000" b="1" kern="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耶和華的話臨到亞米太的兒子約拿，說：</a:t>
            </a:r>
            <a:r>
              <a:rPr 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“立刻動身去尼尼微大城！你要警告那城的居民，因為他們的惡行已上達我面前！”</a:t>
            </a:r>
            <a:endParaRPr lang="en-US" altLang="zh-TW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約拿卻動身逃往塔施躲避耶和華。他下到約帕，找到一艘開往塔施的船；他付了船費，登上船，要與船上的人同往塔施去，試圖躲避耶和華。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021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B5317-BAF6-DE21-D848-E11A7F2EA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69DCF-DE36-CB0C-C306-AB98FE694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30456"/>
            <a:ext cx="10130224" cy="805662"/>
          </a:xfrm>
        </p:spPr>
        <p:txBody>
          <a:bodyPr>
            <a:normAutofit fontScale="90000"/>
          </a:bodyPr>
          <a:lstStyle/>
          <a:p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900" b="1" i="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</a:t>
            </a:r>
            <a:r>
              <a:rPr kumimoji="0" lang="zh-TW" alt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」</a:t>
            </a:r>
            <a:r>
              <a:rPr lang="en-US" sz="4900" b="1" i="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是誰</a:t>
            </a:r>
            <a:r>
              <a:rPr lang="en-US" sz="4900" b="1" i="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br>
              <a:rPr lang="en-US" sz="40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D6CFA-A872-7C20-B2CF-3FB3202E6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371725"/>
            <a:ext cx="7609032" cy="487578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列王紀下</a:t>
            </a:r>
            <a:r>
              <a:rPr lang="en-US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14:25</a:t>
            </a: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，耶羅波安二世，主前</a:t>
            </a:r>
            <a:r>
              <a:rPr lang="en-US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786</a:t>
            </a:r>
          </a:p>
          <a:p>
            <a:pPr marL="342900" indent="-342900">
              <a:buFont typeface="+mj-lt"/>
              <a:buAutoNum type="arabicPeriod"/>
            </a:pPr>
            <a:r>
              <a:rPr lang="zh-TW" altLang="en-US" sz="4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約拿，意思是鴿子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唯一逃跑的先知，</a:t>
            </a:r>
            <a:r>
              <a:rPr lang="zh-TW" altLang="en-US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神呼召他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動身</a:t>
            </a:r>
            <a:r>
              <a:rPr lang="zh-TW" altLang="en-US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去</a:t>
            </a: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外邦人尼尼微城</a:t>
            </a:r>
            <a:r>
              <a:rPr 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en-US" sz="4000" b="1" dirty="0" err="1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東</a:t>
            </a:r>
            <a:r>
              <a:rPr 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)，</a:t>
            </a:r>
            <a:r>
              <a:rPr lang="en-US" sz="4000" b="1" dirty="0" err="1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他卻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逃往塔施躲避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西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en-US" altLang="zh-TW" sz="40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1971D-AAC0-0A96-3918-D40364A08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512" y="1371725"/>
            <a:ext cx="3465847" cy="355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64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B5EAF-A6D0-09E5-4526-BB83B338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24" y="665428"/>
            <a:ext cx="10975686" cy="1268984"/>
          </a:xfrm>
        </p:spPr>
        <p:txBody>
          <a:bodyPr>
            <a:normAutofit/>
          </a:bodyPr>
          <a:lstStyle/>
          <a:p>
            <a:r>
              <a:rPr lang="en-US" sz="4400" b="1" i="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約拿為什麼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動身逃往塔施躲避耶和華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?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C6EE-8E7F-8D72-0529-7CF8CF23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704113"/>
            <a:ext cx="9725164" cy="438299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</a:t>
            </a:r>
            <a:r>
              <a:rPr lang="en-US" altLang="zh-TW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向耶和華禱告，說：“耶和華啊，我在本國的時候早就料到事情會是這樣！所以我當初逃往塔施去。</a:t>
            </a:r>
            <a:r>
              <a:rPr lang="zh-TW" altLang="en-US" sz="4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因為我知道你是有恩典、有憐憫的神，不輕易發怒，有豐盛的忠誠之愛，並且轉意不降所說的災禍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4:2)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7C2670-8081-9C42-82A1-23BBFAEAA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919876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BEF7CB-BB00-3345-8542-8F0FAFE1C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E633967-4EB4-9A43-9984-7E0C7DCE8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80BB32CE-B79D-9449-AEBB-EC9F56A9A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AFE8EC8C-9217-6E47-ACFA-7B2148F1B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8BEA612E-5CC4-DA4D-8A68-059864439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59DC8CDB-7B92-E848-AA26-43105184E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876EC8B8-C9EB-A84A-858B-ADF81A5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29">
              <a:extLst>
                <a:ext uri="{FF2B5EF4-FFF2-40B4-BE49-F238E27FC236}">
                  <a16:creationId xmlns:a16="http://schemas.microsoft.com/office/drawing/2014/main" id="{078C5DEE-08C1-D546-BF9B-933B8419E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366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00BDF4-7643-A942-A588-F24E4E09A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90B25A21-16B9-8D47-928B-2367A0B8C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E5E64190-3AC0-0A48-9917-5FAE935A8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 47">
              <a:extLst>
                <a:ext uri="{FF2B5EF4-FFF2-40B4-BE49-F238E27FC236}">
                  <a16:creationId xmlns:a16="http://schemas.microsoft.com/office/drawing/2014/main" id="{AE71CDB8-B430-F14E-99C8-E6AAB8E21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 48">
              <a:extLst>
                <a:ext uri="{FF2B5EF4-FFF2-40B4-BE49-F238E27FC236}">
                  <a16:creationId xmlns:a16="http://schemas.microsoft.com/office/drawing/2014/main" id="{DCA37B0A-FCCC-7642-B70D-56AD5004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CAC232-0B3B-8DD5-A34F-8FC71B4B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46" y="281449"/>
            <a:ext cx="6400999" cy="1268984"/>
          </a:xfrm>
        </p:spPr>
        <p:txBody>
          <a:bodyPr>
            <a:normAutofit/>
          </a:bodyPr>
          <a:lstStyle/>
          <a:p>
            <a:pPr lvl="0"/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為何約拿與神不同心</a:t>
            </a:r>
            <a:r>
              <a:rPr 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217A-526F-7398-A970-C9FCA2C00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777" y="1070737"/>
            <a:ext cx="6687150" cy="55058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約拿有自己的想法</a:t>
            </a:r>
            <a:r>
              <a:rPr lang="en-US" alt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: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4000" b="1" kern="100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為同胞</a:t>
            </a:r>
            <a:r>
              <a:rPr lang="en-US" sz="40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: </a:t>
            </a:r>
            <a:r>
              <a:rPr lang="zh-TW" sz="40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尼尼微是亞述帝國的首都，亞述是猶太人的强敵，會掠奪他們，是個敗壞殘酷的敵國。</a:t>
            </a:r>
            <a:r>
              <a:rPr 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偏見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外族人不應該得救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面子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自己的預言，沒法實現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</p:txBody>
      </p:sp>
      <p:pic>
        <p:nvPicPr>
          <p:cNvPr id="30" name="Picture 29" descr="One glowing light bulb in sea of unlit bulbs">
            <a:extLst>
              <a:ext uri="{FF2B5EF4-FFF2-40B4-BE49-F238E27FC236}">
                <a16:creationId xmlns:a16="http://schemas.microsoft.com/office/drawing/2014/main" id="{F21FE9E0-3F9D-9575-F3A8-D06C35E6AC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20" r="22147"/>
          <a:stretch/>
        </p:blipFill>
        <p:spPr>
          <a:xfrm>
            <a:off x="7548644" y="0"/>
            <a:ext cx="4657325" cy="6857999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53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F20E1-67CF-A52A-7EB1-8ABB5855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6C7AE-92E5-A53A-9BAF-950359BF6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328" y="487497"/>
            <a:ext cx="8253419" cy="286640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II. 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為何水手與約拿不同心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br>
              <a:rPr lang="en-US" sz="5000" dirty="0"/>
            </a:br>
            <a:br>
              <a:rPr lang="en-US" sz="5000" dirty="0"/>
            </a:b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F575-020A-1AA9-6700-4ADC755E3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968" y="1395442"/>
            <a:ext cx="7122695" cy="43832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4. </a:t>
            </a:r>
            <a:r>
              <a:rPr lang="zh-TW" alt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但是耶和華使海上颳起大風，海就狂風大作，船幾乎要破裂</a:t>
            </a:r>
            <a:r>
              <a:rPr lang="zh-TW" altLang="en-US" sz="4000" b="1" kern="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。</a:t>
            </a:r>
            <a:endParaRPr lang="en-US" altLang="zh-TW" sz="40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</a:p>
          <a:p>
            <a:pPr marL="0" indent="0">
              <a:buNone/>
            </a:pPr>
            <a:r>
              <a:rPr lang="en-US" altLang="zh-TW" sz="40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13. </a:t>
            </a:r>
            <a:r>
              <a:rPr lang="zh-TW" altLang="en-US" sz="40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那些人反而拼命划槳，要使船靠回乾地，卻徒勞無功，因為海浪越來越洶湧地撲向他們。</a:t>
            </a:r>
            <a:endParaRPr lang="en-US" altLang="zh-TW" sz="40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99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1E7BCFC-4736-AB89-D84F-EA8B9E4CD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394" y="562898"/>
            <a:ext cx="4201715" cy="580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56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AB0746-5936-FFDF-F7F0-7AE74347F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9146-B2C1-FBFB-9366-78D444E4A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360221"/>
            <a:ext cx="10310668" cy="620682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a) 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信仰不一樣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價值觀不同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水手就懼怕，</a:t>
            </a:r>
            <a:r>
              <a:rPr lang="zh-TW" alt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各人向自己的神明大聲呼求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；他們把船上的貨物拋入海裡，以減輕載重。這時</a:t>
            </a:r>
            <a:r>
              <a:rPr lang="zh-TW" alt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約拿已下到船艙，躺臥熟睡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船長來到他面前，對他說：“你怎能睡得這麼熟？起來，呼求你的神明吧！也許那神明會顧念我們，使我們不致喪命！”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538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E5333-3D62-A36F-66BF-11278D9C7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FDE6F-6269-CA73-01AF-94864221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262339"/>
            <a:ext cx="10130224" cy="76043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28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56506-E58E-BA61-368E-884308ED6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95" y="402662"/>
            <a:ext cx="11058344" cy="589242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b) 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民族背景不一樣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文化上有差異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en-US" altLang="zh-TW" sz="4400" b="1" kern="0" dirty="0">
              <a:solidFill>
                <a:srgbClr val="0070C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  <a:p>
            <a:pPr marL="742950" indent="-742950">
              <a:buFont typeface="+mj-lt"/>
              <a:buAutoNum type="arabicPeriod" startAt="7"/>
            </a:pPr>
            <a:r>
              <a:rPr lang="zh-TW" altLang="en-US" sz="36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眾人彼此說：“來，</a:t>
            </a:r>
            <a:r>
              <a:rPr lang="zh-TW" altLang="en-US" sz="3600" b="1" kern="0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讓我們抽籤</a:t>
            </a:r>
            <a:r>
              <a:rPr lang="zh-TW" altLang="en-US" sz="36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，好知道是誰給我們招來這場災禍。”他們就抽籤，結果抽中約拿。</a:t>
            </a:r>
            <a:endParaRPr lang="en-US" altLang="zh-TW" sz="36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  <a:p>
            <a:pPr marL="742950" indent="-742950">
              <a:buFont typeface="+mj-lt"/>
              <a:buAutoNum type="arabicPeriod" startAt="7"/>
            </a:pP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他們就對他說：“告訴我們吧，你這給我們招來這場災禍的人，你是做甚麼工作的？你從哪裡來？你是哪個國家的人？屬於哪個民族？”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buFont typeface="+mj-lt"/>
              <a:buAutoNum type="arabicPeriod" startAt="7"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他對他們說：“</a:t>
            </a:r>
            <a:r>
              <a:rPr lang="zh-TW" alt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我是希伯來人。我敬畏耶和華</a:t>
            </a:r>
            <a:r>
              <a:rPr lang="en-US" altLang="zh-TW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—— 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他是天上的神，創造了海和乾地。”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85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9D66B-283E-C659-C2B3-AC5BC331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ED1344-C13A-1DAF-BCC8-297A989F6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E82B-C488-509C-44E4-DAC2DFB87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35" y="327335"/>
            <a:ext cx="10826204" cy="630898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c) </a:t>
            </a:r>
            <a:r>
              <a:rPr lang="en-US" sz="44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道德標準不一樣</a:t>
            </a:r>
            <a:r>
              <a:rPr 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en-US" sz="44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倫理準則有別</a:t>
            </a:r>
            <a:r>
              <a:rPr 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marL="742950" indent="-742950">
              <a:buFont typeface="+mj-lt"/>
              <a:buAutoNum type="arabicPeriod" startAt="10"/>
            </a:pP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因為海浪越來越洶湧，他們就對他說：“我們該怎樣處置你，才能使海平靜下來呢？”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buFont typeface="+mj-lt"/>
              <a:buAutoNum type="arabicPeriod" startAt="10"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他對他們說：“</a:t>
            </a:r>
            <a:r>
              <a:rPr lang="zh-TW" alt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你們把我抬起來，拋入海裡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，海就會平靜下來；因為我知道是我給你們招來這場大風暴。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buFont typeface="+mj-lt"/>
              <a:buAutoNum type="arabicPeriod" startAt="10"/>
            </a:pPr>
            <a:r>
              <a:rPr lang="zh-TW" altLang="en-US" sz="3600" b="1" kern="0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那些人反而拼命划槳</a:t>
            </a:r>
            <a:r>
              <a:rPr lang="zh-TW" altLang="en-US" sz="36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，要使船靠回乾地，卻徒勞無功，因為海浪越來越洶湧地撲向他們。</a:t>
            </a:r>
            <a:endParaRPr lang="en-US" altLang="zh-TW" sz="36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  <a:p>
            <a:pPr marL="742950" indent="-742950">
              <a:buFont typeface="+mj-lt"/>
              <a:buAutoNum type="arabicPeriod" startAt="10"/>
            </a:pP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533770-DD8A-F033-5022-105272A3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CE1E01B6-A083-F1F1-55B4-767E65DC5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B2507624-F960-4E05-902E-77792961C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D5F2F8F-3009-CCA6-9FDD-14F269EE8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E170F2FE-0D98-9E0C-4941-9C34CCAE2A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D3225DA7-913E-17FA-C86D-A51B435C9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01816D8F-95E9-4E0F-FC8E-C836591622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7792C9-7C16-19AB-FB5A-E2BFC9DD4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132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317E9-858F-6032-55E0-9F85EA27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EBDB1D-17AA-8140-B216-35CBA8C9E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98E3FFBE-BCB2-4744-8CA3-BC11F11AD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BBD5B432-1551-644A-B937-54EFF4201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BDCFB512-5A0E-0143-B5B7-6A965E100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50">
              <a:extLst>
                <a:ext uri="{FF2B5EF4-FFF2-40B4-BE49-F238E27FC236}">
                  <a16:creationId xmlns:a16="http://schemas.microsoft.com/office/drawing/2014/main" id="{EEDAA716-EDDF-5941-A55E-C12C893A3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D091EE-1997-B3EB-A3D8-0EF1BCF6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02" y="265793"/>
            <a:ext cx="11803326" cy="1759861"/>
          </a:xfrm>
        </p:spPr>
        <p:txBody>
          <a:bodyPr>
            <a:normAutofit/>
          </a:bodyPr>
          <a:lstStyle/>
          <a:p>
            <a:r>
              <a:rPr lang="en-US" altLang="zh-TW" sz="440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III. </a:t>
            </a:r>
            <a:r>
              <a:rPr lang="zh-TW" sz="440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為何神要</a:t>
            </a:r>
            <a:r>
              <a:rPr lang="en-US" sz="440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水手和約拿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合一</a:t>
            </a:r>
            <a:br>
              <a:rPr lang="en-US" sz="1900" dirty="0"/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1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B5CAF-B835-29FB-D283-CE8DEBD68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02" y="1101613"/>
            <a:ext cx="9788193" cy="5822178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13"/>
            </a:pPr>
            <a:r>
              <a:rPr lang="zh-TW" altLang="en-US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他們就呼求耶和華，說：“耶和華啊，既然你是照自己所喜悅的行事，所以耶和華啊，求求你不要因這人使我們喪命！不要讓我們承擔殺害無辜人的血債！”</a:t>
            </a: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13"/>
            </a:pPr>
            <a:r>
              <a:rPr lang="zh-TW" altLang="en-US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他們抬起約拿，拋入海裡，洶湧的海浪就平息了。</a:t>
            </a: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13"/>
            </a:pPr>
            <a:r>
              <a:rPr lang="zh-TW" altLang="en-US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於是，那些人非常敬畏耶和華，向他獻祭，並且許願。</a:t>
            </a:r>
            <a:endParaRPr lang="en-US" altLang="zh-TW" sz="39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742950" indent="-742950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13"/>
            </a:pPr>
            <a:r>
              <a:rPr lang="zh-TW" altLang="en-US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耶和華安排一條大魚吞下約拿。約拿在魚腹中三天三夜。</a:t>
            </a: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Picture 4" descr="A railroad extending through the desert">
            <a:extLst>
              <a:ext uri="{FF2B5EF4-FFF2-40B4-BE49-F238E27FC236}">
                <a16:creationId xmlns:a16="http://schemas.microsoft.com/office/drawing/2014/main" id="{B5CE612A-2F97-3D71-6E11-4157CD990B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98" r="1" b="1"/>
          <a:stretch/>
        </p:blipFill>
        <p:spPr>
          <a:xfrm>
            <a:off x="10206797" y="1101613"/>
            <a:ext cx="1888881" cy="542567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93279" y="6087110"/>
            <a:ext cx="413356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576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0CAFDA3-320A-C24D-A7A1-20C1267EC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1D73A-BA91-794F-8C09-4F4B41A6D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EBDB1D-17AA-8140-B216-35CBA8C9E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29" name="Freeform 34">
              <a:extLst>
                <a:ext uri="{FF2B5EF4-FFF2-40B4-BE49-F238E27FC236}">
                  <a16:creationId xmlns:a16="http://schemas.microsoft.com/office/drawing/2014/main" id="{98E3FFBE-BCB2-4744-8CA3-BC11F11AD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36">
              <a:extLst>
                <a:ext uri="{FF2B5EF4-FFF2-40B4-BE49-F238E27FC236}">
                  <a16:creationId xmlns:a16="http://schemas.microsoft.com/office/drawing/2014/main" id="{BBD5B432-1551-644A-B937-54EFF4201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BDCFB512-5A0E-0143-B5B7-6A965E100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EDAA716-EDDF-5941-A55E-C12C893A3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5EAB52-CD53-B7CF-94E3-6EE90D9F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737" y="281394"/>
            <a:ext cx="6166258" cy="200230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br>
              <a:rPr lang="en-US" altLang="zh-TW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br>
              <a:rPr lang="en-US" altLang="zh-TW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的目的</a:t>
            </a: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BA2BE-33D2-3AF6-88D5-E4AB3BE5339C}"/>
              </a:ext>
            </a:extLst>
          </p:cNvPr>
          <p:cNvSpPr txBox="1">
            <a:spLocks/>
          </p:cNvSpPr>
          <p:nvPr/>
        </p:nvSpPr>
        <p:spPr>
          <a:xfrm>
            <a:off x="4508111" y="2973996"/>
            <a:ext cx="7319510" cy="3601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經歷神的愛</a:t>
            </a:r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耶和華說</a:t>
            </a:r>
            <a:r>
              <a:rPr lang="en-US" altLang="zh-TW" sz="40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… 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我怎能不愛惜呢？</a:t>
            </a:r>
            <a:endParaRPr lang="en-US" altLang="zh-TW" sz="4000" b="1" u="none" strike="noStrike" dirty="0">
              <a:solidFill>
                <a:srgbClr val="333333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4000" b="1" dirty="0" err="1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sz="40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4:11)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Picture 4" descr="Hand reaching out to sun">
            <a:extLst>
              <a:ext uri="{FF2B5EF4-FFF2-40B4-BE49-F238E27FC236}">
                <a16:creationId xmlns:a16="http://schemas.microsoft.com/office/drawing/2014/main" id="{9DED0EA2-B52E-6FCD-4991-DF6E4E6D3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56" r="6970" b="2"/>
          <a:stretch/>
        </p:blipFill>
        <p:spPr>
          <a:xfrm>
            <a:off x="497192" y="648154"/>
            <a:ext cx="3779855" cy="5315321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93279" y="6087110"/>
            <a:ext cx="413356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326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DC59-A986-4C9D-8E8F-92C787B0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933" y="287012"/>
            <a:ext cx="7335835" cy="1268984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</a:t>
            </a:r>
            <a:r>
              <a:rPr lang="en-US" altLang="zh-TW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經歷神的愛 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23E4-E193-EB32-4639-F816BB63BBCB}"/>
              </a:ext>
            </a:extLst>
          </p:cNvPr>
          <p:cNvSpPr txBox="1">
            <a:spLocks/>
          </p:cNvSpPr>
          <p:nvPr/>
        </p:nvSpPr>
        <p:spPr>
          <a:xfrm>
            <a:off x="692728" y="1385542"/>
            <a:ext cx="10529454" cy="51854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耶和華安排一條大魚吞下約拿。約拿在魚腹中三天三夜。</a:t>
            </a:r>
            <a:r>
              <a:rPr lang="en-US" altLang="zh-TW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3900" b="1" dirty="0" err="1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sz="39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9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1:16)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9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9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</a:t>
            </a:r>
            <a:r>
              <a:rPr lang="en-US" altLang="zh-TW" sz="39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)…</a:t>
            </a:r>
            <a:r>
              <a:rPr lang="zh-TW" altLang="en-US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除了約拿先知的神蹟，不會有神蹟給這個世代了。正如約拿三天三夜在大魚腹中，人子也要三天三夜在地裡。</a:t>
            </a:r>
            <a:r>
              <a:rPr lang="en-US" altLang="zh-TW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馬太福音</a:t>
            </a:r>
            <a:r>
              <a:rPr lang="en-US" altLang="zh-TW" sz="39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12:39-40)</a:t>
            </a: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648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5A33E-8CB0-F733-CC20-33EB9F53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826" y="642174"/>
            <a:ext cx="7335835" cy="1268984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外族水手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經歷神的愛 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b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21F514-6BD1-8F7F-1FF6-2A9D39486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495380"/>
              </p:ext>
            </p:extLst>
          </p:nvPr>
        </p:nvGraphicFramePr>
        <p:xfrm>
          <a:off x="879763" y="1667780"/>
          <a:ext cx="10432473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7491">
                  <a:extLst>
                    <a:ext uri="{9D8B030D-6E8A-4147-A177-3AD203B41FA5}">
                      <a16:colId xmlns:a16="http://schemas.microsoft.com/office/drawing/2014/main" val="476051084"/>
                    </a:ext>
                  </a:extLst>
                </a:gridCol>
                <a:gridCol w="3477491">
                  <a:extLst>
                    <a:ext uri="{9D8B030D-6E8A-4147-A177-3AD203B41FA5}">
                      <a16:colId xmlns:a16="http://schemas.microsoft.com/office/drawing/2014/main" val="3711419878"/>
                    </a:ext>
                  </a:extLst>
                </a:gridCol>
                <a:gridCol w="3477491">
                  <a:extLst>
                    <a:ext uri="{9D8B030D-6E8A-4147-A177-3AD203B41FA5}">
                      <a16:colId xmlns:a16="http://schemas.microsoft.com/office/drawing/2014/main" val="3740447577"/>
                    </a:ext>
                  </a:extLst>
                </a:gridCol>
              </a:tblGrid>
              <a:tr h="570345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0" dirty="0" err="1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經歷神</a:t>
                      </a:r>
                      <a:endParaRPr lang="en-US" sz="4000" b="1" i="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0" dirty="0" err="1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原來</a:t>
                      </a:r>
                      <a:endParaRPr lang="en-US" sz="4000" b="1" i="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0" dirty="0" err="1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變成</a:t>
                      </a:r>
                      <a:endParaRPr lang="en-US" sz="4000" b="1" i="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4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情緒上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懼怕</a:t>
                      </a:r>
                      <a:r>
                        <a:rPr lang="en-US" sz="4000" b="1" i="0" dirty="0" err="1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敬畏</a:t>
                      </a:r>
                      <a:r>
                        <a:rPr lang="en-US" sz="4000" b="1" i="0" dirty="0" err="1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神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靈性上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哀求拯救</a:t>
                      </a:r>
                      <a:r>
                        <a:rPr 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感恩奉獻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6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行動上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抛棄一切</a:t>
                      </a:r>
                      <a:r>
                        <a:rPr 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sz="4000" b="1" i="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許願追求</a:t>
                      </a:r>
                      <a:r>
                        <a:rPr lang="en-US" sz="4000" b="1" i="0" kern="12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sz="4000" b="1" i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0827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7C8DA17-AEFD-82BF-6AB4-E885897606F0}"/>
              </a:ext>
            </a:extLst>
          </p:cNvPr>
          <p:cNvSpPr txBox="1"/>
          <p:nvPr/>
        </p:nvSpPr>
        <p:spPr>
          <a:xfrm>
            <a:off x="2881743" y="4613690"/>
            <a:ext cx="6096000" cy="717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4000" b="1" dirty="0" err="1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sz="40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1:4-15)</a:t>
            </a:r>
          </a:p>
        </p:txBody>
      </p:sp>
    </p:spTree>
    <p:extLst>
      <p:ext uri="{BB962C8B-B14F-4D97-AF65-F5344CB8AC3E}">
        <p14:creationId xmlns:p14="http://schemas.microsoft.com/office/powerpoint/2010/main" val="189665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26C5-6A5B-73ED-B3DA-139B73ABB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24E3-FAFB-4268-E7A5-D0F7870AB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695" y="522364"/>
            <a:ext cx="8041373" cy="1268984"/>
          </a:xfrm>
        </p:spPr>
        <p:txBody>
          <a:bodyPr>
            <a:noAutofit/>
          </a:bodyPr>
          <a:lstStyle/>
          <a:p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尼尼微大城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經歷神的愛 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altLang="zh-TW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4904E-ADDD-E17E-9A22-75B6887ED650}"/>
              </a:ext>
            </a:extLst>
          </p:cNvPr>
          <p:cNvSpPr txBox="1">
            <a:spLocks/>
          </p:cNvSpPr>
          <p:nvPr/>
        </p:nvSpPr>
        <p:spPr>
          <a:xfrm>
            <a:off x="1399309" y="1454815"/>
            <a:ext cx="9130146" cy="394836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3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人畜都當披上粗毛布；人要懇切呼求神。各人要轉離惡道，住手不再做殘暴的事。</a:t>
            </a:r>
            <a:r>
              <a:rPr lang="en-US" altLang="zh-TW" sz="43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</a:t>
            </a:r>
            <a:r>
              <a:rPr lang="zh-TW" altLang="en-US" sz="43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神看見他們所做的事，見他們轉離惡道，就回心轉意，沒有把所說的災禍降予他們。 </a:t>
            </a:r>
            <a:r>
              <a:rPr lang="en-US" altLang="zh-TW" sz="43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4400" b="1" dirty="0" err="1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sz="4400" b="1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43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3:8-10)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285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27E9-6C39-BA7D-6426-2C998054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2308B-69A0-7D5B-5582-4944E6EA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37" y="490447"/>
            <a:ext cx="10558788" cy="347125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spcAft>
                <a:spcPts val="1800"/>
              </a:spcAft>
            </a:pP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總結</a:t>
            </a:r>
            <a: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2024</a:t>
            </a: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勝過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的難處</a:t>
            </a: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9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「 </a:t>
            </a:r>
            <a:r>
              <a:rPr lang="en-US" sz="49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神的愛</a:t>
            </a:r>
            <a:r>
              <a:rPr lang="en-US" sz="49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en-US" sz="49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sz="49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」</a:t>
            </a:r>
            <a:b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325D13-5668-0BB6-4A94-1C974F5C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381" y="314001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68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0B8B6-9853-C860-B78D-89DAA49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57" y="-312415"/>
            <a:ext cx="9962155" cy="165946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勝過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的難處</a:t>
            </a: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39A476-3C38-DF49-AF15-DCD544878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AAABD392-16C1-C54D-AB57-070C5A4BD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 85">
              <a:extLst>
                <a:ext uri="{FF2B5EF4-FFF2-40B4-BE49-F238E27FC236}">
                  <a16:creationId xmlns:a16="http://schemas.microsoft.com/office/drawing/2014/main" id="{5F57E2AB-5B82-4844-9285-6ED2B6BD1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 86">
              <a:extLst>
                <a:ext uri="{FF2B5EF4-FFF2-40B4-BE49-F238E27FC236}">
                  <a16:creationId xmlns:a16="http://schemas.microsoft.com/office/drawing/2014/main" id="{F3442265-4334-B946-8484-DA12AA980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 87">
              <a:extLst>
                <a:ext uri="{FF2B5EF4-FFF2-40B4-BE49-F238E27FC236}">
                  <a16:creationId xmlns:a16="http://schemas.microsoft.com/office/drawing/2014/main" id="{C58748C4-FD86-7B40-9C86-28E49E769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DBF8EB40-832E-684F-A21C-75F00702F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D10DE451-58C6-874B-B97C-F202AA582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5FCE2B4-0593-7749-B653-D27EBD3C7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71ADC9E-D3B0-539F-A1F1-768C14F732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01" r="-1" b="-1"/>
          <a:stretch/>
        </p:blipFill>
        <p:spPr>
          <a:xfrm>
            <a:off x="8114970" y="1768916"/>
            <a:ext cx="3885744" cy="3885744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782B3F-A74E-1623-F235-A79CC0F4DEB6}"/>
              </a:ext>
            </a:extLst>
          </p:cNvPr>
          <p:cNvSpPr txBox="1">
            <a:spLocks/>
          </p:cNvSpPr>
          <p:nvPr/>
        </p:nvSpPr>
        <p:spPr>
          <a:xfrm>
            <a:off x="522840" y="1413525"/>
            <a:ext cx="7591799" cy="49884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耶穌對父說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“父啊，如果你願意，就把這杯拿走吧！然而不要成就我的意願，而要成就你的旨意。”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路加福音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22:42)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耶穌對門徒說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在世上你們有苦難，但鼓起勇氣吧！我已經戰勝了世界。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約翰福音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16:33)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6789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CA366-B858-7E81-400B-6132E2F0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CE2C2-EC2E-EE3D-6AB4-07EDDAD98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-363475"/>
            <a:ext cx="9962155" cy="29401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53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 </a:t>
            </a:r>
            <a:br>
              <a:rPr lang="en-US" altLang="zh-TW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sz="5400" b="1" kern="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的</a:t>
            </a: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起點</a:t>
            </a:r>
            <a:r>
              <a:rPr lang="en-US" altLang="zh-TW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altLang="zh-TW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1:1-2)</a:t>
            </a: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A470C-1F83-EE4B-9C77-76D1D6FEC031}"/>
              </a:ext>
            </a:extLst>
          </p:cNvPr>
          <p:cNvSpPr txBox="1">
            <a:spLocks/>
          </p:cNvSpPr>
          <p:nvPr/>
        </p:nvSpPr>
        <p:spPr>
          <a:xfrm>
            <a:off x="522841" y="1413525"/>
            <a:ext cx="7522232" cy="49884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243CB18-51A6-B944-FB65-C0F88DD6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508" y="1526743"/>
            <a:ext cx="3469875" cy="34698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FD0F97-E5E2-39A5-FEB6-ECEA4FAC8177}"/>
              </a:ext>
            </a:extLst>
          </p:cNvPr>
          <p:cNvSpPr txBox="1">
            <a:spLocks/>
          </p:cNvSpPr>
          <p:nvPr/>
        </p:nvSpPr>
        <p:spPr>
          <a:xfrm>
            <a:off x="538879" y="3261681"/>
            <a:ext cx="8884395" cy="49884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altLang="zh-TW" sz="4800" b="1" kern="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 </a:t>
            </a:r>
            <a:r>
              <a:rPr lang="zh-TW" sz="4800" b="1" kern="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耶和華的話臨到</a:t>
            </a:r>
            <a:r>
              <a:rPr lang="en-US" altLang="zh-TW" sz="4800" b="1" kern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 … </a:t>
            </a:r>
            <a:endParaRPr lang="en-US" altLang="zh-TW" sz="4800" b="1" kern="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altLang="zh-TW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立刻動身去</a:t>
            </a:r>
            <a:r>
              <a:rPr lang="en-US" altLang="zh-TW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666027610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unchcard">
    <a:dk1>
      <a:srgbClr val="000000"/>
    </a:dk1>
    <a:lt1>
      <a:srgbClr val="FFFFFF"/>
    </a:lt1>
    <a:dk2>
      <a:srgbClr val="00224B"/>
    </a:dk2>
    <a:lt2>
      <a:srgbClr val="EFF0EF"/>
    </a:lt2>
    <a:accent1>
      <a:srgbClr val="00B2F3"/>
    </a:accent1>
    <a:accent2>
      <a:srgbClr val="0471CC"/>
    </a:accent2>
    <a:accent3>
      <a:srgbClr val="14BBA9"/>
    </a:accent3>
    <a:accent4>
      <a:srgbClr val="8BB93B"/>
    </a:accent4>
    <a:accent5>
      <a:srgbClr val="EC970C"/>
    </a:accent5>
    <a:accent6>
      <a:srgbClr val="F55822"/>
    </a:accent6>
    <a:hlink>
      <a:srgbClr val="008EE6"/>
    </a:hlink>
    <a:folHlink>
      <a:srgbClr val="808C8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</TotalTime>
  <Words>1517</Words>
  <Application>Microsoft Office PowerPoint</Application>
  <PresentationFormat>Widescreen</PresentationFormat>
  <Paragraphs>83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Microsoft JhengHei</vt:lpstr>
      <vt:lpstr>Arial</vt:lpstr>
      <vt:lpstr>Calibri</vt:lpstr>
      <vt:lpstr>Neue Haas Grotesk Text Pro</vt:lpstr>
      <vt:lpstr>PunchcardVTI</vt:lpstr>
      <vt:lpstr>「主內合一 同心同行」  的難處</vt:lpstr>
      <vt:lpstr>「主內合一，同心同行」 困難嗎？ </vt:lpstr>
      <vt:lpstr>「主內合一，同心同行」的難處</vt:lpstr>
      <vt:lpstr>I. 為何約拿與神不同心？ (環球聖經譯本) </vt:lpstr>
      <vt:lpstr>「約拿」是誰？ </vt:lpstr>
      <vt:lpstr>約拿為什麼動身逃往塔施躲避耶和華 ?</vt:lpstr>
      <vt:lpstr>為何約拿與神不同心？</vt:lpstr>
      <vt:lpstr>II. 為何水手與約拿不同心？  </vt:lpstr>
      <vt:lpstr>PowerPoint Presentation</vt:lpstr>
      <vt:lpstr>  </vt:lpstr>
      <vt:lpstr>PowerPoint Presentation</vt:lpstr>
      <vt:lpstr>III. 為何神要水手和約拿合一   </vt:lpstr>
      <vt:lpstr>約拿書 (主內合一，同心同行)  的目的</vt:lpstr>
      <vt:lpstr>約拿 : 經歷神的愛 (恩典)</vt:lpstr>
      <vt:lpstr>外族水手 : 經歷神的愛 (恩典)   </vt:lpstr>
      <vt:lpstr>尼尼微大城 : 經歷神的愛 (恩典)</vt:lpstr>
      <vt:lpstr>總結 : 2024 勝過「主內合一，同心同行」的難處 經歷 「 神的愛 (恩典) 」  </vt:lpstr>
      <vt:lpstr> 勝過「主內合一，同心同行」的難處 </vt:lpstr>
      <vt:lpstr>  「主內合一，同心同行」  的起點 (約拿書 1:1-2)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「主內合一 同心同行」  的難處</dc:title>
  <dc:creator>Microsoft Office User</dc:creator>
  <cp:lastModifiedBy>CL-Grp2</cp:lastModifiedBy>
  <cp:revision>15</cp:revision>
  <dcterms:created xsi:type="dcterms:W3CDTF">2024-01-18T05:31:36Z</dcterms:created>
  <dcterms:modified xsi:type="dcterms:W3CDTF">2024-01-20T20:47:20Z</dcterms:modified>
</cp:coreProperties>
</file>