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33"/>
  </p:notesMasterIdLst>
  <p:sldIdLst>
    <p:sldId id="835" r:id="rId2"/>
    <p:sldId id="1588" r:id="rId3"/>
    <p:sldId id="1589" r:id="rId4"/>
    <p:sldId id="1590" r:id="rId5"/>
    <p:sldId id="1591" r:id="rId6"/>
    <p:sldId id="1592" r:id="rId7"/>
    <p:sldId id="1593" r:id="rId8"/>
    <p:sldId id="1594" r:id="rId9"/>
    <p:sldId id="1595" r:id="rId10"/>
    <p:sldId id="1596" r:id="rId11"/>
    <p:sldId id="1597" r:id="rId12"/>
    <p:sldId id="1598" r:id="rId13"/>
    <p:sldId id="1599" r:id="rId14"/>
    <p:sldId id="1600" r:id="rId15"/>
    <p:sldId id="1602" r:id="rId16"/>
    <p:sldId id="1603" r:id="rId17"/>
    <p:sldId id="1613" r:id="rId18"/>
    <p:sldId id="1607" r:id="rId19"/>
    <p:sldId id="1601" r:id="rId20"/>
    <p:sldId id="1612" r:id="rId21"/>
    <p:sldId id="1605" r:id="rId22"/>
    <p:sldId id="1606" r:id="rId23"/>
    <p:sldId id="1609" r:id="rId24"/>
    <p:sldId id="1610" r:id="rId25"/>
    <p:sldId id="1611" r:id="rId26"/>
    <p:sldId id="1614" r:id="rId27"/>
    <p:sldId id="1615" r:id="rId28"/>
    <p:sldId id="1620" r:id="rId29"/>
    <p:sldId id="1621" r:id="rId30"/>
    <p:sldId id="1616" r:id="rId31"/>
    <p:sldId id="161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0837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07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9604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123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9259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3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1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哥林多前书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1:10-31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1:10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弟兄们，我藉我们主耶稣基督的名劝你们都说一样的话。你们中间也不可分党，只要一心一意，彼此相合。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因为革来氏家里的人曾对我提起弟兄们来，说你们中间有纷争。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我的意思就是你们各人说：「我是属保罗的」；「我是属亚波罗的」；「我是属矶法的」；「我是属基督的」。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基督是分开的吗？保罗为你们钉了十字架吗？你们是奉保罗的名受了洗吗？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我感谢上帝，除了基利司布并该犹以外，我没有给你们一个人施洗，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免得有人说，你们是奉我的名受洗。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我也给司提法那家施过洗，此外给别人施洗没有，我却记不清。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基督差遣我，原不是为施洗，乃是为传福音，并不用智慧的言语，免得基督的十字架落了空。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因为十字架的道理，在那灭亡的人为愚拙；在我们得救的人，却为上帝的大能。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就如经上所记：我要灭绝智慧人的智慧，废弃聪明人的聪明。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智慧人在哪里？文士在哪里？这世上的辩士在哪里？上帝岂不是叫这世上的智慧变成愚拙吗？</a:t>
            </a:r>
          </a:p>
        </p:txBody>
      </p:sp>
    </p:spTree>
    <p:extLst>
      <p:ext uri="{BB962C8B-B14F-4D97-AF65-F5344CB8AC3E}">
        <p14:creationId xmlns:p14="http://schemas.microsoft.com/office/powerpoint/2010/main" val="289144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世人凭自己的智慧，既不认识上帝，上帝就乐意用人所当作愚拙的道理拯救那些信的人；这就是上帝的智慧了。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犹太人是要神迹，希腊人是求智慧，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我们却是传钉十字架的基督，在犹太人为绊脚石，在外邦人为愚拙；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但在那蒙召的，无论是犹太人、希腊人，基督总为上帝的能力，上帝的智慧。</a:t>
            </a:r>
          </a:p>
        </p:txBody>
      </p:sp>
    </p:spTree>
    <p:extLst>
      <p:ext uri="{BB962C8B-B14F-4D97-AF65-F5344CB8AC3E}">
        <p14:creationId xmlns:p14="http://schemas.microsoft.com/office/powerpoint/2010/main" val="69645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因上帝的愚拙总比人智慧，上帝的软弱总比人强壮。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弟兄们哪，可见你们蒙召的，按着肉体有智慧的不多，有能力的不多，有尊贵的也不多。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上帝却拣选了世上愚拙的，叫有智慧的羞愧；又拣选了世上软弱的，叫那强壮的羞愧。</a:t>
            </a:r>
          </a:p>
        </p:txBody>
      </p:sp>
    </p:spTree>
    <p:extLst>
      <p:ext uri="{BB962C8B-B14F-4D97-AF65-F5344CB8AC3E}">
        <p14:creationId xmlns:p14="http://schemas.microsoft.com/office/powerpoint/2010/main" val="138954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上帝也拣选了世上卑贱的，被人厌恶的，以及那无有的，为要废掉那有的，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使一切有血气的，在上帝面前一个也不能自夸。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但你们得在基督耶稣里是本乎上帝，上帝又使他成为我们的智慧、公义、圣洁、救赎。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如经上所记：「夸口的，当指着主夸口。」</a:t>
            </a:r>
          </a:p>
        </p:txBody>
      </p:sp>
    </p:spTree>
    <p:extLst>
      <p:ext uri="{BB962C8B-B14F-4D97-AF65-F5344CB8AC3E}">
        <p14:creationId xmlns:p14="http://schemas.microsoft.com/office/powerpoint/2010/main" val="388984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证 道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主内合一：不可夸人口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52403FC-E45C-4F78-0425-4297D81A9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145" y="381000"/>
            <a:ext cx="845031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48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教会主题：主内合一，同心同行！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12:4-7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恩赐原有分别，圣灵却是一位。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职事也有分别，主却是一位。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功用也有分别，上帝却是一位，在众人里面运行一切的事。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圣灵显在各人身上，是叫人得益处。</a:t>
            </a:r>
          </a:p>
        </p:txBody>
      </p:sp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7E475B7-2B61-B951-33D0-CC34E4AAB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414" y="1072900"/>
            <a:ext cx="5273694" cy="472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6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解经讲道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圣经神学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根据圣经来理解悔改归主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根据圣经来理解传福音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根据圣经来理解教会的会员制度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遵循圣经的教会纪律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关注门徒职分与成长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9.	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根据圣经来理解教会领袖</a:t>
            </a:r>
          </a:p>
        </p:txBody>
      </p:sp>
    </p:spTree>
    <p:extLst>
      <p:ext uri="{BB962C8B-B14F-4D97-AF65-F5344CB8AC3E}">
        <p14:creationId xmlns:p14="http://schemas.microsoft.com/office/powerpoint/2010/main" val="658712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奉上帝旨意，蒙召作耶稣基督使徒的保罗，同兄弟所提尼，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写信给在哥林多上帝的教会，就是在基督耶稣里成圣、蒙召作圣徒的，以及所有在各处求告我主耶稣基督之名的人。基督是他们的主，也是我们的主。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愿恩惠、平安从上帝我们的父并主耶稣基督归与你们。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44005F-2D47-CC62-C3B6-48C9FD52A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47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我常为你们感谢我的上帝，因上帝在基督耶稣里所赐给你们的恩惠；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又因你们在他里面凡事富足，口才、知识都全备，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正如我为基督作的见证，在你们心里得以坚固，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以致你们在恩赐上没有一样不及人的，等候我们的主耶稣基督显现。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他也必坚固你们到底，叫你们在我们主耶稣基督的日子无可责备。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上帝是信实的，你们原是被他所召，好与他儿子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我们的主耶稣基督一同得分。</a:t>
            </a:r>
          </a:p>
        </p:txBody>
      </p:sp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-13360"/>
            <a:ext cx="12034379" cy="687647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引言			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1:1-1:9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、关于纷争结党的问题		</a:t>
            </a:r>
            <a:r>
              <a:rPr lang="en-US" altLang="zh-CN" sz="32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1:10-4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、关于淫乱的问题	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、关于信徒彼此告状的问题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、关于婚姻的问题	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、关于祭偶像食物的问题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、关于使徒权利的问题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7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、关于参加鬼宴的问题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、关于聚会妇女蒙头的问题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11:1-11:16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、关于圣餐秩序的问题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11:17-11:34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、关于圣灵恩赐的问题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12-14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、关于复活的问题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、关于金钱奉献与管理的问题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16:1-16:4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						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16:5-16:24</a:t>
            </a:r>
          </a:p>
        </p:txBody>
      </p:sp>
    </p:spTree>
    <p:extLst>
      <p:ext uri="{BB962C8B-B14F-4D97-AF65-F5344CB8AC3E}">
        <p14:creationId xmlns:p14="http://schemas.microsoft.com/office/powerpoint/2010/main" val="638291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一、首要问题：教会内的结党纷争。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93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弟兄们，我藉我们主耶稣基督的名劝你们都说一样的话。你们中间也不可分党，只要一心一意，彼此相合。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因为革来氏家里的人曾对我提起弟兄们来，说你们中间有纷争。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我的意思就是你们各人说：「我是属保罗的」；「我是属亚波罗的」；「我是属矶法的」；「我是属基督的」。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使徒行传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有一个犹太人，名叫亚波罗，来到以弗所。他生在亚力山大，是有学问（或作：口才）的，最能讲解圣经。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这人已经在主的道上受了教训，心里火热，将耶稣的事详细讲论教训人；只是他单晓得约翰的洗礼。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他在会堂里放胆讲道；百基拉，亚居拉听见，就接他来，将上帝的道给他讲解更加详细。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他想要往亚该亚去，弟兄们就勉励他，并写信请门徒接待他。他到了那里，多帮助那蒙恩信主的人，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在众人面前极有能力、驳倒犹太人，引圣经证明耶稣是基督。 </a:t>
            </a:r>
          </a:p>
        </p:txBody>
      </p:sp>
    </p:spTree>
    <p:extLst>
      <p:ext uri="{BB962C8B-B14F-4D97-AF65-F5344CB8AC3E}">
        <p14:creationId xmlns:p14="http://schemas.microsoft.com/office/powerpoint/2010/main" val="301652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一、首要问题：教会内的结党纷争。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二、原因分析：有人自高自大。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上帝也拣选了世上卑贱的，被人厌恶的，以及那无有的，为要废掉那有的，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使一切有血气的，在上帝面前一个也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不能自夸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但你们得在基督耶稣里是本乎上帝，上帝又使他成为我们的智慧、公义、圣洁、救赎。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如经上所记：「夸口的，当指着主夸口。」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弟兄们，我为你们的缘故，拿这些事转比自己和亚波罗，叫你们效法我们不可过于圣经所记，免得你们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自高自大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，贵重这个，轻看那个。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有些人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自高自大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，以为我不到你们那里去；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然而，主若许我，我必快到你们那里去，并且我所要知道的，不是那些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自高自大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之人的言语，乃是他们的权能。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一、首要问题：教会内的结党纷争。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二、原因分析：有人自高自大。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三、如何解决：在基督里谦卑合一。</a:t>
            </a:r>
          </a:p>
        </p:txBody>
      </p:sp>
    </p:spTree>
    <p:extLst>
      <p:ext uri="{BB962C8B-B14F-4D97-AF65-F5344CB8AC3E}">
        <p14:creationId xmlns:p14="http://schemas.microsoft.com/office/powerpoint/2010/main" val="1899160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因为十字架的道理，在那灭亡的人为愚拙；在我们得救的人，却为上帝的大能。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就如经上所记：我要灭绝智慧人的智慧，废弃聪明人的聪明。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智慧人在哪里？文士在哪里？这世上的辩士在哪里？上帝岂不是叫这世上的智慧变成愚拙吗？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世人凭自己的智慧，既不认识上帝，上帝就乐意用人所当作愚拙的道理拯救那些信的人；这就是上帝的智慧了。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225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犹太人是要神迹，希腊人是求智慧，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我们却是传钉十字架的基督，在犹太人为绊脚石，在外邦人为愚拙；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但在那蒙召的，无论是犹太人、希腊人，基督总为上帝的能力，上帝的智慧。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因上帝的愚拙总比人智慧，上帝的软弱总比人强壮。</a:t>
            </a:r>
          </a:p>
        </p:txBody>
      </p:sp>
    </p:spTree>
    <p:extLst>
      <p:ext uri="{BB962C8B-B14F-4D97-AF65-F5344CB8AC3E}">
        <p14:creationId xmlns:p14="http://schemas.microsoft.com/office/powerpoint/2010/main" val="3277911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三、如何解决：在基督里谦卑合一。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、十字架提醒我们要谦卑。</a:t>
            </a:r>
          </a:p>
        </p:txBody>
      </p:sp>
    </p:spTree>
    <p:extLst>
      <p:ext uri="{BB962C8B-B14F-4D97-AF65-F5344CB8AC3E}">
        <p14:creationId xmlns:p14="http://schemas.microsoft.com/office/powerpoint/2010/main" val="2408364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基督是分开的吗？保罗为你们钉了十字架吗？你们是奉保罗的名受了洗吗？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我感谢上帝，除了基利司布并该犹以外，我没有给你们一个人施洗，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免得有人说，你们是奉我的名受洗。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我也给司提法那家施过洗，此外给别人施洗没有，我却记不清。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基督差遣我，原不是为施洗，乃是为传福音，并不用智慧的言语，免得基督的十字架落了空。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968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我常为你们感谢我的上帝，因上帝在基督耶稣里所赐给你们的恩惠；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又因你们在他里面凡事富足，口才、知识都全备，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正如我为基督作的见证，在你们心里得以坚固，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以致你们在恩赐上没有一样不及人的，等候我们的主耶稣基督显现。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他也必坚固你们到底，叫你们在我们主耶稣基督的日子无可责备。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上帝是信实的，你们原是被他所召，好与他儿子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我们的主耶稣基督一同得分。</a:t>
            </a:r>
          </a:p>
        </p:txBody>
      </p:sp>
    </p:spTree>
    <p:extLst>
      <p:ext uri="{BB962C8B-B14F-4D97-AF65-F5344CB8AC3E}">
        <p14:creationId xmlns:p14="http://schemas.microsoft.com/office/powerpoint/2010/main" val="2808488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三、如何解决：在基督里谦卑合一。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、十字架提醒我们要谦卑。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、十字架提醒我们要合一。</a:t>
            </a:r>
          </a:p>
        </p:txBody>
      </p:sp>
    </p:spTree>
    <p:extLst>
      <p:ext uri="{BB962C8B-B14F-4D97-AF65-F5344CB8AC3E}">
        <p14:creationId xmlns:p14="http://schemas.microsoft.com/office/powerpoint/2010/main" val="187130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万物的结局近了。所以，你们要谨慎自守，警醒祷告。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最要紧的是彼此切实相爱，因为爱能遮掩许多的罪。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你们要互相款待，不发怨言。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各人要照所得的恩赐彼此服事，作上帝百般恩赐的好管家。</a:t>
            </a:r>
          </a:p>
        </p:txBody>
      </p:sp>
    </p:spTree>
    <p:extLst>
      <p:ext uri="{BB962C8B-B14F-4D97-AF65-F5344CB8AC3E}">
        <p14:creationId xmlns:p14="http://schemas.microsoft.com/office/powerpoint/2010/main" val="3212478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认识十字架的道理：个人谦卑、教会合一！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60313</TotalTime>
  <Words>2534</Words>
  <Application>Microsoft Office PowerPoint</Application>
  <PresentationFormat>Widescreen</PresentationFormat>
  <Paragraphs>127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161</cp:revision>
  <dcterms:created xsi:type="dcterms:W3CDTF">2010-03-20T17:46:04Z</dcterms:created>
  <dcterms:modified xsi:type="dcterms:W3CDTF">2024-01-06T06:17:34Z</dcterms:modified>
</cp:coreProperties>
</file>