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4"/>
  </p:notesMasterIdLst>
  <p:sldIdLst>
    <p:sldId id="835" r:id="rId2"/>
    <p:sldId id="852" r:id="rId3"/>
    <p:sldId id="881" r:id="rId4"/>
    <p:sldId id="882" r:id="rId5"/>
    <p:sldId id="883" r:id="rId6"/>
    <p:sldId id="980" r:id="rId7"/>
    <p:sldId id="1570" r:id="rId8"/>
    <p:sldId id="1571" r:id="rId9"/>
    <p:sldId id="1583" r:id="rId10"/>
    <p:sldId id="1584" r:id="rId11"/>
    <p:sldId id="860" r:id="rId12"/>
    <p:sldId id="1522" r:id="rId13"/>
    <p:sldId id="1582" r:id="rId14"/>
    <p:sldId id="1588" r:id="rId15"/>
    <p:sldId id="1589" r:id="rId16"/>
    <p:sldId id="1493" r:id="rId17"/>
    <p:sldId id="1547" r:id="rId18"/>
    <p:sldId id="1586" r:id="rId19"/>
    <p:sldId id="1554" r:id="rId20"/>
    <p:sldId id="1511" r:id="rId21"/>
    <p:sldId id="1590" r:id="rId22"/>
    <p:sldId id="1555" r:id="rId23"/>
    <p:sldId id="1556" r:id="rId24"/>
    <p:sldId id="1592" r:id="rId25"/>
    <p:sldId id="1593" r:id="rId26"/>
    <p:sldId id="1591" r:id="rId27"/>
    <p:sldId id="1594" r:id="rId28"/>
    <p:sldId id="1565" r:id="rId29"/>
    <p:sldId id="1566" r:id="rId30"/>
    <p:sldId id="1580" r:id="rId31"/>
    <p:sldId id="1597" r:id="rId32"/>
    <p:sldId id="15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5684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647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43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6096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036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8032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6563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6822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0200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6615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8196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410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88651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08994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80849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9612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01215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513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27:57-28:15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27:57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到了晚上，有一个财主，名叫约瑟，是亚利马太来的，他也是耶稣的门徒。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27:58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这人去见彼拉多，求耶稣的身体；彼拉多就吩咐给他。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27:59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约瑟取了身体，用干净细麻布裹好，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安放在自己的新坟墓里，就是他凿在磐石里的。他又把大石头滚到墓门口，就去了。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有抹大拉的马利亚和那个马利亚在那里，对着坟墓坐着。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次日，就是预备日的第二天，祭司长和法利赛人聚集来见彼拉多，说：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「大人，我们记得那诱惑人的还活着的时候曾说：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三日后我要复活。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因此，请吩咐人将坟墓把守妥当，直到第三日，恐怕他的门徒来，把他偷了去，就告诉百姓说：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他从死里复活了。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这样，那后来的迷惑比先前的更利害了！」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彼拉多说：「你们有看守的兵，去吧！尽你们所能的把守妥当。」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27:66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他们就带着看守的兵同去，封了石头，将坟墓把守妥当。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安息日将尽，七日的头一日，天快亮的时候，抹大拉的马利亚和那个马利亚来看坟墓。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忽然，地大震动；因为有主的使者从天上下来，把石头滚开，坐在上面。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他的相貌如同闪电，衣服洁白如雪。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看守的人就因他吓得浑身乱战，甚至和死人一样。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天使对妇女说：「不要害怕！我知道你们是寻找那钉十字架的耶稣。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他不在这里，照他所说的，已经复活了。你们来看安放主的地方。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77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快去告诉他的门徒，说他从死里复活了，并且在你们以先往加利利去，在那里你们要见他。看哪，我已经告诉你们了。」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妇女们就急忙离开坟墓，又害怕，又大大地欢喜，跑去要报给他的门徒。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忽然，耶稣遇见她们，说：「愿你们平安！」她们就上前抱住他的脚拜他。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39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耶稣对她们说：「不要害怕！你们去告诉我的弟兄，叫他们往加利利去，在那里必见我。」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她们去的时候，看守的兵有几个进城去，将所经历的事都报给祭司长。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祭司长和长老聚集商议，就拿许多银钱给兵丁，说：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414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「你们要这样说：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夜间我们睡觉的时候，他的门徒来，把他偷去了。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倘若这话被巡抚听见，有我们劝他，保你们无事。」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兵丁受了银钱，就照所嘱咐他们的去行。这话就传说在犹太人中间，直到今日。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237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空胜过有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耶稣被卖、受审、受难、最后复活的行程。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1" name="Isosceles Triangle 104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上图：耶稣的最后一周：1、逾越节前六天，耶稣从伯大尼骑驴进入耶路撒冷，群众拿着棕树枝迎接祂（太二十一1-9，可十一1-10，路十九28-44，约十二12-19）；2、耶稣在耶路撒冷的前四、五天，每天早上到圣殿教训人，晚上出城在橄榄山住宿（太二十一10-二十六13，可十一11-十四9，路十九45-二十二2，约十二20-十三38）；3、逾越节前一晚，耶稣和门徒在城内吃逾越节的筳席，设立圣餐，然后去橄榄山上的客西马尼园祷告（太 二十六17-46，可十四12-42，路二十二7-46，约十四1-十七26）；4、耶稣在客西马尼园被捉拿，先带到大祭司的岳父亚那的住处审问，再押去大祭司该亚法处受审。彼得在屋外等候时三次不认主（太二十六47-75，可十四43-72，路二十二47-65，约十八1-27）；5、第二天，耶稣被带到七十二人公会受审定罪（太二十七1，可十五1，路二十二66-71）；6、犹太人把耶稣带给巡抚彼拉多审问，彼拉多因耶稣是加利利人，就推给希律王安提帕去审理（太二十七2-14，可十五2-5，路二十三1-7，约十八29-38）；7、希律王查不出耶稣有罪，就再把他送回彼拉多那里（路二十三7-11，二十三15）；8、耶稣被鞭打后，背着十字架走到各各他，被钉死在十字架上，古利奈人西门在半途为耶稣背十字架（太二十七32，可十五21-38，路二十三26-49，约十九17-37）。">
            <a:extLst>
              <a:ext uri="{FF2B5EF4-FFF2-40B4-BE49-F238E27FC236}">
                <a16:creationId xmlns:a16="http://schemas.microsoft.com/office/drawing/2014/main" id="{DB57439B-2ACF-862E-F5D6-2B601F52E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0858" y="43156"/>
            <a:ext cx="5094545" cy="681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35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7" name="Freeform: Shape 105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6" name="Freeform: Shape 105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8" name="Isosceles Triangle 105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AFD939-83C0-9A10-2932-65F8CA280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803" y="643467"/>
            <a:ext cx="5990392" cy="5571065"/>
          </a:xfrm>
          <a:prstGeom prst="rect">
            <a:avLst/>
          </a:prstGeom>
          <a:ln>
            <a:noFill/>
          </a:ln>
        </p:spPr>
      </p:pic>
      <p:sp>
        <p:nvSpPr>
          <p:cNvPr id="1060" name="Isosceles Triangle 105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71474-1E52-225B-FDB1-6DB6E1AF706C}"/>
              </a:ext>
            </a:extLst>
          </p:cNvPr>
          <p:cNvSpPr txBox="1"/>
          <p:nvPr/>
        </p:nvSpPr>
        <p:spPr>
          <a:xfrm>
            <a:off x="-1143" y="6191742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耶路撒冷圣</a:t>
            </a:r>
            <a:r>
              <a:rPr lang="zh-CN" altLang="en-US" sz="3200" b="1" dirty="0">
                <a:effectLst/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墓教堂</a:t>
            </a:r>
            <a:endParaRPr lang="en-US" sz="3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48323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7" name="Freeform: Shape 105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6" name="Freeform: Shape 105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8" name="Isosceles Triangle 105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0" name="Isosceles Triangle 105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71474-1E52-225B-FDB1-6DB6E1AF706C}"/>
              </a:ext>
            </a:extLst>
          </p:cNvPr>
          <p:cNvSpPr txBox="1"/>
          <p:nvPr/>
        </p:nvSpPr>
        <p:spPr>
          <a:xfrm>
            <a:off x="-1143" y="6191742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ffectLst/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拿撒勒村凿在磐石里的坟墓</a:t>
            </a:r>
            <a:endParaRPr lang="en-US" sz="3200" b="1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3699E-6FF2-E3D1-4016-F12AB66EF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03" y="930377"/>
            <a:ext cx="6665610" cy="499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2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一、不要害怕，主的生命不能被死亡辖制。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安息日将尽，七日的头一日，天快亮的时候，抹大拉的马利亚和那个马利亚来看坟墓。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忽然，地大震动；因为有主的使者从天上下来，把石头滚开，坐在上面。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他的相貌如同闪电，衣服洁白如雪。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看守的人就因他吓得浑身乱战，甚至和死人一样。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Rectangle 46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0" name="Freeform: Shape 46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Freeform: Shape 47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8" name="Isosceles Triangle 47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3920A7-F7CA-1A9D-ED25-FD4187018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99" y="643467"/>
            <a:ext cx="3927600" cy="5571065"/>
          </a:xfrm>
          <a:prstGeom prst="rect">
            <a:avLst/>
          </a:prstGeom>
          <a:ln>
            <a:noFill/>
          </a:ln>
        </p:spPr>
      </p:pic>
      <p:sp>
        <p:nvSpPr>
          <p:cNvPr id="480" name="Isosceles Triangle 47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36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天使对妇女说：「不要害怕！我知道你们是寻找那钉十字架的耶稣。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他不在这里，照他所说的，已经复活了。你们来看安放主的地方。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快去告诉他的门徒，说他从死里复活了，并且在你们以先往加利利去，在那里你们要见他。看哪，我已经告诉你们了。」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正在猜疑之间，忽然有两个人站在旁边，衣服放光。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妇女们惊怕，将脸伏地。那两个人就对她们说：「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为甚么在死人中找活人呢？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他不在这里，已经复活了。当记念他还在加利利的时候怎样告诉你们，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人子必须被交在罪人手里，钉在十字架上，第三日复活。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一、不要害怕，主的生命不能被死亡辖制。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二、不要害怕，主已亲自见证复活的大能。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421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28:8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妇女们就急忙离开坟墓，又害怕，又大大地欢喜，跑去要报给他的门徒。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28:9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忽然，耶稣遇见她们，说：「愿你们平安！」她们就上前抱住他的脚拜他。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28:10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耶稣对她们说：「不要害怕！你们去告诉我的弟兄，叫他们往加利利去，在那里必见我。」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七日的第一日清早，天还黑的时候，抹大拉的马利亚来到坟墓那里，看见石头从坟墓挪开了，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就跑来见西门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•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彼得和耶稣所爱的那个门徒，对他们说：「有人把主从坟墓里挪了去，我们不知道放在哪里。」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彼得和那门徒就出来，往坟墓那里去。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天使对她说：「妇人，你为甚么哭？」她说：「因为有人把我主挪了去，我不知道放在那里。」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说了这话，就转过身来，看见耶稣站在那里，却不知道是耶稣。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耶稣问她说：「妇人，为甚么哭？你找谁呢？」马利亚以为是看园的，就对他说：「先生，若是你把他移了去，请告诉我，你把他放在哪里，我便去取他。」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9410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过了八日，门徒又在屋里，多马也和他们同在，门都关了。耶稣来，站在当中说：「愿你们平安！」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就对多马说：「伸过你的指头来，摸我的手；伸出你的手来，探入我的肋旁。不要疑惑，总要信！」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多马说：「我的主！我的上帝！」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耶稣对他说：「你因看见了我才信；那没有看见就信的有福了。」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738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15:4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而且埋葬了；又照圣经所说，第三天复活了，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并且显给矶法看，然后显给十二使徒看；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15:6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后来一时显给五百多弟兄看，其中一大半到如今还在，却也有已经睡了的。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15:7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以后显给雅各看，再显给众使徒看，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15:8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末了也显给我看；我如同未到产期而生的人一般。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4152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一、不要害怕，主的生命不能被死亡辖制。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二、不要害怕，主已亲自见证复活的大能。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三、不要害怕，勇敢面对挑战为主作见证。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799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27:57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到了晚上，有一个财主，名叫约瑟，是亚利马太来的，他也是耶稣的门徒。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27:58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这人去见彼拉多，求耶稣的身体；彼拉多就吩咐给他。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27:59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约瑟取了身体，用干净细麻布裹好，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27:60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安放在自己的新坟墓里，就是他凿在磐石里的。他又把大石头滚到墓门口，就去了。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62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这些事以后，有亚利马太人约瑟，是耶稣的门徒，只因怕犹太人，就暗暗地作门徒。他来求彼拉多，要把耶稣的身体领去。彼拉多允准，他就把耶稣的身体领去了。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又有尼哥底母，就是先前夜里去见耶稣的，带着没药和沉香约有一百斤前来。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19:40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他们就照犹太人殡葬的规矩，把耶稣的身体用细麻布加上香料裹好了。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650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她们去的时候，看守的兵有几个进城去，将所经历的事都报给祭司长。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祭司长和长老聚集商议，就拿许多银钱给兵丁，说：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「你们要这样说：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夜间我们睡觉的时候，他的门徒来，把他偷去了。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倘若这话被巡抚听见，有我们劝他，保你们无事。」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兵丁受了银钱，就照所嘱咐他们的去行。这话就传说在犹太人中间，直到今日。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493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15:14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若基督没有复活，我们所传的便是枉然，你们所信的也是枉然；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15:15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并且明显我们是为上帝妄作见证的，因我们见证上帝是叫基督复活了。若死人真不复活，上帝也就没有叫基督复活了。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15:19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我们若靠基督只在今生有指望，就算比众人更可怜。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15:20 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但基督已经从死里复活，成为睡了之人初熟的果子。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876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一、不要害怕，主的生命不能被死亡辖制。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二、不要害怕，主已亲自见证复活的大能。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三、不要害怕，勇敢面对挑战为主作见证。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477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62357</TotalTime>
  <Words>2305</Words>
  <Application>Microsoft Office PowerPoint</Application>
  <PresentationFormat>On-screen Show (4:3)</PresentationFormat>
  <Paragraphs>97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162</cp:revision>
  <dcterms:created xsi:type="dcterms:W3CDTF">2010-03-20T17:46:04Z</dcterms:created>
  <dcterms:modified xsi:type="dcterms:W3CDTF">2023-12-30T16:19:05Z</dcterms:modified>
</cp:coreProperties>
</file>