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36"/>
  </p:notesMasterIdLst>
  <p:sldIdLst>
    <p:sldId id="835" r:id="rId2"/>
    <p:sldId id="852" r:id="rId3"/>
    <p:sldId id="881" r:id="rId4"/>
    <p:sldId id="882" r:id="rId5"/>
    <p:sldId id="883" r:id="rId6"/>
    <p:sldId id="980" r:id="rId7"/>
    <p:sldId id="1570" r:id="rId8"/>
    <p:sldId id="1571" r:id="rId9"/>
    <p:sldId id="1583" r:id="rId10"/>
    <p:sldId id="860" r:id="rId11"/>
    <p:sldId id="1582" r:id="rId12"/>
    <p:sldId id="1493" r:id="rId13"/>
    <p:sldId id="1547" r:id="rId14"/>
    <p:sldId id="1554" r:id="rId15"/>
    <p:sldId id="1588" r:id="rId16"/>
    <p:sldId id="1511" r:id="rId17"/>
    <p:sldId id="1589" r:id="rId18"/>
    <p:sldId id="1590" r:id="rId19"/>
    <p:sldId id="1555" r:id="rId20"/>
    <p:sldId id="1556" r:id="rId21"/>
    <p:sldId id="1591" r:id="rId22"/>
    <p:sldId id="1592" r:id="rId23"/>
    <p:sldId id="1565" r:id="rId24"/>
    <p:sldId id="1566" r:id="rId25"/>
    <p:sldId id="1580" r:id="rId26"/>
    <p:sldId id="1594" r:id="rId27"/>
    <p:sldId id="1595" r:id="rId28"/>
    <p:sldId id="1593" r:id="rId29"/>
    <p:sldId id="1568" r:id="rId30"/>
    <p:sldId id="1577" r:id="rId31"/>
    <p:sldId id="1569" r:id="rId32"/>
    <p:sldId id="1596" r:id="rId33"/>
    <p:sldId id="1599" r:id="rId34"/>
    <p:sldId id="152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31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12/22/2023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041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5684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26478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4309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90360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1091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191482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20106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18565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0667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33788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95528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69089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82098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08994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580849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796129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35876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118790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04430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23644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52158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735443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19921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01538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733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1:1-25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亚伯拉罕的后裔，大卫的子孙，耶稣基督的家谱：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亚伯拉罕生以撒；以撒生雅各；雅各生犹大和他的弟兄；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犹大从他玛氏生法勒斯和谢拉；法勒斯生希斯仑；希斯仑生亚兰；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亚兰生亚米拿达；亚米拿达生拿顺；拿顺生撒门；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撒门从喇合氏生波阿斯；波阿斯从路得氏生俄备得；俄备得生耶西；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耶西生大卫王。大卫从乌利亚的妻子生所罗门；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所罗门生罗波安；罗波安生亚比雅；亚比雅生亚撒；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亚撒生约沙法；约沙法生约兰；约兰生乌西雅；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乌西雅生约坦；约坦生亚哈斯；亚哈斯生希西家；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希西家生玛拿西；玛拿西生亚们；亚们生约西亚；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百姓被迁到巴比伦的时候，约西亚生耶哥尼雅和他的弟兄。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迁到巴比伦之后，耶哥尼雅生撒拉铁；撒拉铁生所罗巴伯；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所罗巴伯生亚比玉；亚比玉生以利亚敬；以利亚敬生亚所；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亚所生撒督；撒督生亚金；亚金生以律；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以律生以利亚撒；以利亚撒生马但；马但生雅各；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雅各生约瑟，就是马利亚的丈夫。那称为基督的耶稣是从马利亚生的。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这样，从亚伯拉罕到大卫共有十四代；从大卫到迁至巴比伦的时候也有十四代；从迁至巴比伦的时候到基督又有十四代。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耶稣基督降生的事记在下面：他母亲马利亚已经许配了约瑟，还没有迎娶，马利亚就从圣灵怀了孕。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14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她丈夫约瑟是个义人，不愿意明明地羞辱她，想要暗暗地把她休了。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正思念这事的时候，有主的使者向他梦中显现，说：「大卫的子孙约瑟，不要怕！只管娶过你的妻子马利亚来，因她所怀的孕是从圣灵来的。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0771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她将要生一个儿子，你要给他起名叫耶稣，因他要将自己的百姓从罪恶里救出来。」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这一切的事成就是要应验主藉先知所说的话，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说：必有童女怀孕生子；人要称他的名为以马内利。（以马内利翻出来就是「上帝与我们同在」。）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8393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约瑟醒了，起来，就遵着主使者的吩咐把妻子娶过来；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只是没有和她同房，等她生了儿子（头胎），就给他起名叫耶稣。 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414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证道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以马内利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Rectangle 477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solidFill>
            <a:srgbClr val="563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80" name="Picture 479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82" name="Freeform: Shape 481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410" y="-3970"/>
            <a:ext cx="7748362" cy="6874811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191AE0-C1D8-B4B8-A166-39CCE01EC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858" y="1395951"/>
            <a:ext cx="5421465" cy="406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735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9018123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一、以马内利打破人与天父的阻隔。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136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这一切的事成就是要应验主藉先知所说的话，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说：必有童女怀孕生子；人要称他的名为以马内利。（以马内利翻出来就是「上帝与我们同在」。）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8738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、以马内利是旧约预言的应验。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以赛亚书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以赛亚说：「大卫家啊，你们当听！你们使人厌烦岂算小事，还要使我的上帝厌烦吗？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因此，主自己要给你们一个兆头，必有童女怀孕生子，给他起名叫以马内利（就是上帝与我们同在的意思）。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1273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以赛亚书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耶和华又晓谕亚哈斯说：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「你向耶和华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你的上帝求一个兆头：或求显在深处，或求显在高处。」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亚哈斯说：「我不求；我不试探耶和华。」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9589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、以马内利是旧约帐幕的实际。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希伯来书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我们所讲的事，其中第一要紧的，就是我们有这样的大祭司，已经坐在天上至大者宝座的右边，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在圣所，就是真帐幕里，作执事；这帐幕是主所支的，不是人所支的。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01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drawing of a jewish camp&#10;&#10;Description automatically generated with medium confidence">
            <a:extLst>
              <a:ext uri="{FF2B5EF4-FFF2-40B4-BE49-F238E27FC236}">
                <a16:creationId xmlns:a16="http://schemas.microsoft.com/office/drawing/2014/main" id="{893FD441-3EAF-CE82-6FC0-059959FCDF0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-24580" y="1130710"/>
            <a:ext cx="9163665" cy="458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62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启示录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21:1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我又看见一个新天新地；因为先前的天地已经过去了，海也不再有了。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21:2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我又看见圣城新耶路撒冷由上帝那里从天而降，预备好了，就如新妇妆饰整齐，等候丈夫。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21:3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我听见有大声音从宝座出来说：「看哪，上帝的帐幕在人间。他要与人同住，他们要作他的子民。上帝要亲自与他们同在，作他们的上帝。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21:4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上帝要擦去他们一切的眼泪；不再有死亡，也不再有悲哀、哭号、疼痛，因为以前的事都过去了。」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7481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、以马内利要恢复人与上帝的关系。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创世记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天起了凉风，耶和华上帝在园中行走。那人和他妻子听见上帝的声音，就藏在园里的树木中，躲避耶和华上帝的面。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耶和华上帝呼唤那人，对他说：「你在哪里？」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他说：「我在园中听见你的声音，我就害怕；因为我赤身露体，我便藏了。」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1311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创世记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耶和华上帝说：「那人已经与我们相似，能知道善恶；现在恐怕他伸手又摘生命树的果子吃，就永远活着。」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耶和华上帝便打发他出伊甸园去，耕种他所自出之土。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于是把他赶出去了；又在伊甸园的东边安设基路伯和四面转动发火焰的剑，要把守生命树的道路。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9200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drawing of a jewish camp&#10;&#10;Description automatically generated with medium confidence">
            <a:extLst>
              <a:ext uri="{FF2B5EF4-FFF2-40B4-BE49-F238E27FC236}">
                <a16:creationId xmlns:a16="http://schemas.microsoft.com/office/drawing/2014/main" id="{893FD441-3EAF-CE82-6FC0-059959FCDF0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82600" y="1384300"/>
            <a:ext cx="8178799" cy="408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454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9018123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一、以马内利打破人与天父的阻隔。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二、以马内利打破罪性对人的捆绑。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96388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正思念这事的时候，有主的使者向他梦中显现，说：「大卫的子孙约瑟，不要怕！只管娶过你的妻子马利亚来，因她所怀的孕是从圣灵来的。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她将要生一个儿子，你要给他起名叫耶稣，因他要将自己的百姓从罪恶里救出来。」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9862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、罪离间人与天父的关系，也导致人的死。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罗马书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这就如罪是从一人入了世界，死又是从罪来的；于是死就临到众人，因为众人都犯了罪。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6650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哥林多前书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15:55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死啊！你得胜的权势在哪里？死啊！你的毒钩在哪里？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15:56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死的毒钩就是罪，罪的权势就是律法。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15:57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感谢上帝，使我们藉着我们的主耶稣基督得胜。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0493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、耶稣是要除去世人罪孽的赎罪羔羊。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次日，约翰看见耶稣来到他那里，就说：「看哪，上帝的羔羊，除去世人罪孽的！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这就是我曾说：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有一位在我以后来、反成了在我以前的，因他本来在我以前。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我先前不认识他，如今我来用水施洗，为要叫他显明给以色列人。」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67766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以赛亚书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53:4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他诚然担当我们的忧患，背负我们的痛苦；我们却以为他受责罚，被</a:t>
            </a: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上帝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击打苦待了。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53:5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哪知他为我们的过犯受害，为我们的罪孽压伤。因他受的刑罚，我们得平安；因他受的鞭伤，我们得医治。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53:6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我们都如羊走迷；各人偏行己路；耶和华使我们众人的罪孽都归在他身上。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5290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9018123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一、以马内利打破人与天父的阻隔。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二、以马内利打破罪性对人的捆绑。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三、以马内利打破人与人之间的阻隔。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6441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这样，从亚伯拉罕到大卫共有十四代；从大卫到迁至巴比伦的时候也有十四代；从迁至巴比伦的时候到基督又有十四代。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马太福音有跳代记录；路加福音中，从耶稣上溯到大卫是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代，再上溯到亚伯拉罕再加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代（历代志最详细）。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36268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犹大从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他玛氏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生法勒斯和谢拉；法勒斯生希斯仑；希斯仑生亚兰；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撒门从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喇合氏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生波阿斯；波阿斯从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路得氏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生俄备得；俄备得生耶西；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耶西生大卫王。大卫从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乌利亚的妻子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生所罗门；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雅各生约瑟，就是马利亚的丈夫。那称为基督的耶稣是从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马利亚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生的。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2514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、打破犹太人与外邦人之间的阻隔。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、打破男人与女人之间的阻隔。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、打破义</a:t>
            </a: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人与罪人之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间的阻隔。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36497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耶稣基督降生的事记在下面：他母亲马利亚已经许配了约瑟，还没有迎娶，马利亚就从圣灵怀了孕。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她丈夫约瑟是个义人，不愿意明明地羞辱她，想要暗暗地把她休了。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85191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罗马书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有人信百物都可吃；但那软弱的，只吃蔬菜。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有人看这日比那日强；有人看日日都是一样。只是各人心里要意见坚定。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守日的人是为主守的。吃的人是为主吃的，因他感谢上帝；不吃的人是为主不吃的，也感谢上帝。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所以，我们务要追求和睦的事与彼此建立德行的事。 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17636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一、以马内利打破人与天父的阻隔。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二、以马内利打破罪性对人的捆绑。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三、以马内利打破人与人之间的阻隔。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407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60297</TotalTime>
  <Words>2416</Words>
  <Application>Microsoft Office PowerPoint</Application>
  <PresentationFormat>On-screen Show (4:3)</PresentationFormat>
  <Paragraphs>112</Paragraphs>
  <Slides>34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163</cp:revision>
  <dcterms:created xsi:type="dcterms:W3CDTF">2010-03-20T17:46:04Z</dcterms:created>
  <dcterms:modified xsi:type="dcterms:W3CDTF">2023-12-23T01:02:29Z</dcterms:modified>
</cp:coreProperties>
</file>