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4"/>
  </p:sldMasterIdLst>
  <p:sldIdLst>
    <p:sldId id="577" r:id="rId5"/>
    <p:sldId id="579" r:id="rId6"/>
    <p:sldId id="578" r:id="rId7"/>
    <p:sldId id="580" r:id="rId8"/>
    <p:sldId id="256" r:id="rId9"/>
    <p:sldId id="548" r:id="rId10"/>
    <p:sldId id="536" r:id="rId11"/>
    <p:sldId id="557" r:id="rId12"/>
    <p:sldId id="518" r:id="rId13"/>
    <p:sldId id="558" r:id="rId14"/>
    <p:sldId id="561" r:id="rId15"/>
    <p:sldId id="562" r:id="rId16"/>
    <p:sldId id="428" r:id="rId17"/>
    <p:sldId id="540" r:id="rId18"/>
    <p:sldId id="541" r:id="rId19"/>
    <p:sldId id="571" r:id="rId20"/>
    <p:sldId id="572" r:id="rId21"/>
    <p:sldId id="569" r:id="rId22"/>
    <p:sldId id="522" r:id="rId23"/>
    <p:sldId id="570" r:id="rId24"/>
    <p:sldId id="523" r:id="rId25"/>
    <p:sldId id="573" r:id="rId26"/>
    <p:sldId id="574" r:id="rId27"/>
    <p:sldId id="575" r:id="rId28"/>
    <p:sldId id="576" r:id="rId29"/>
    <p:sldId id="553" r:id="rId30"/>
    <p:sldId id="555" r:id="rId31"/>
    <p:sldId id="534" r:id="rId32"/>
    <p:sldId id="568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asong Huang" initials="JH" lastIdx="1" clrIdx="0">
    <p:extLst>
      <p:ext uri="{19B8F6BF-5375-455C-9EA6-DF929625EA0E}">
        <p15:presenceInfo xmlns:p15="http://schemas.microsoft.com/office/powerpoint/2012/main" userId="Jiasong Hu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BFB5F0F1-ADDD-42E0-8A60-06DF79AB20D8}"/>
    <pc:docChg chg="custSel modSld">
      <pc:chgData name="Jiasong Huang" userId="15496fe7-5392-414e-8083-e82aa8fdc3bc" providerId="ADAL" clId="{BFB5F0F1-ADDD-42E0-8A60-06DF79AB20D8}" dt="2023-12-05T23:17:28.442" v="25" actId="20577"/>
      <pc:docMkLst>
        <pc:docMk/>
      </pc:docMkLst>
      <pc:sldChg chg="delSp mod delAnim">
        <pc:chgData name="Jiasong Huang" userId="15496fe7-5392-414e-8083-e82aa8fdc3bc" providerId="ADAL" clId="{BFB5F0F1-ADDD-42E0-8A60-06DF79AB20D8}" dt="2023-12-05T23:13:53.222" v="1" actId="21"/>
        <pc:sldMkLst>
          <pc:docMk/>
          <pc:sldMk cId="2353599421" sldId="256"/>
        </pc:sldMkLst>
        <pc:picChg chg="del">
          <ac:chgData name="Jiasong Huang" userId="15496fe7-5392-414e-8083-e82aa8fdc3bc" providerId="ADAL" clId="{BFB5F0F1-ADDD-42E0-8A60-06DF79AB20D8}" dt="2023-12-05T23:13:53.222" v="1" actId="21"/>
          <ac:picMkLst>
            <pc:docMk/>
            <pc:sldMk cId="2353599421" sldId="256"/>
            <ac:picMk id="6" creationId="{C179DDE9-4518-3A2C-BE15-332B64C7502E}"/>
          </ac:picMkLst>
        </pc:picChg>
      </pc:sldChg>
      <pc:sldChg chg="delSp modSp mod delAnim">
        <pc:chgData name="Jiasong Huang" userId="15496fe7-5392-414e-8083-e82aa8fdc3bc" providerId="ADAL" clId="{BFB5F0F1-ADDD-42E0-8A60-06DF79AB20D8}" dt="2023-12-05T23:17:28.442" v="25" actId="20577"/>
        <pc:sldMkLst>
          <pc:docMk/>
          <pc:sldMk cId="2818561235" sldId="428"/>
        </pc:sldMkLst>
        <pc:spChg chg="mod">
          <ac:chgData name="Jiasong Huang" userId="15496fe7-5392-414e-8083-e82aa8fdc3bc" providerId="ADAL" clId="{BFB5F0F1-ADDD-42E0-8A60-06DF79AB20D8}" dt="2023-12-05T23:17:28.442" v="25" actId="20577"/>
          <ac:spMkLst>
            <pc:docMk/>
            <pc:sldMk cId="2818561235" sldId="428"/>
            <ac:spMk id="3" creationId="{442B1AF5-CB0B-4AD9-A916-6C238E2F6BFE}"/>
          </ac:spMkLst>
        </pc:spChg>
        <pc:picChg chg="del">
          <ac:chgData name="Jiasong Huang" userId="15496fe7-5392-414e-8083-e82aa8fdc3bc" providerId="ADAL" clId="{BFB5F0F1-ADDD-42E0-8A60-06DF79AB20D8}" dt="2023-12-05T23:14:33.957" v="8" actId="21"/>
          <ac:picMkLst>
            <pc:docMk/>
            <pc:sldMk cId="2818561235" sldId="428"/>
            <ac:picMk id="4" creationId="{E2D0E8C3-BC28-C669-8503-F16E2256A365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4:07.253" v="4" actId="21"/>
        <pc:sldMkLst>
          <pc:docMk/>
          <pc:sldMk cId="1307246171" sldId="518"/>
        </pc:sldMkLst>
        <pc:picChg chg="del">
          <ac:chgData name="Jiasong Huang" userId="15496fe7-5392-414e-8083-e82aa8fdc3bc" providerId="ADAL" clId="{BFB5F0F1-ADDD-42E0-8A60-06DF79AB20D8}" dt="2023-12-05T23:14:07.253" v="4" actId="21"/>
          <ac:picMkLst>
            <pc:docMk/>
            <pc:sldMk cId="1307246171" sldId="518"/>
            <ac:picMk id="4" creationId="{4D879276-7E4D-414A-2575-30AE20EA6106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4:58.067" v="14" actId="21"/>
        <pc:sldMkLst>
          <pc:docMk/>
          <pc:sldMk cId="404739207" sldId="522"/>
        </pc:sldMkLst>
        <pc:picChg chg="del">
          <ac:chgData name="Jiasong Huang" userId="15496fe7-5392-414e-8083-e82aa8fdc3bc" providerId="ADAL" clId="{BFB5F0F1-ADDD-42E0-8A60-06DF79AB20D8}" dt="2023-12-05T23:14:58.067" v="14" actId="21"/>
          <ac:picMkLst>
            <pc:docMk/>
            <pc:sldMk cId="404739207" sldId="522"/>
            <ac:picMk id="4" creationId="{43932961-2510-E787-3CD1-53A16CCF01B8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5:06.375" v="16" actId="21"/>
        <pc:sldMkLst>
          <pc:docMk/>
          <pc:sldMk cId="3125836444" sldId="523"/>
        </pc:sldMkLst>
        <pc:picChg chg="del">
          <ac:chgData name="Jiasong Huang" userId="15496fe7-5392-414e-8083-e82aa8fdc3bc" providerId="ADAL" clId="{BFB5F0F1-ADDD-42E0-8A60-06DF79AB20D8}" dt="2023-12-05T23:15:06.375" v="16" actId="21"/>
          <ac:picMkLst>
            <pc:docMk/>
            <pc:sldMk cId="3125836444" sldId="523"/>
            <ac:picMk id="4" creationId="{4E7BFEC7-201C-B3CC-A356-696ACE1DB0D8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5:29.186" v="22" actId="21"/>
        <pc:sldMkLst>
          <pc:docMk/>
          <pc:sldMk cId="1843832167" sldId="534"/>
        </pc:sldMkLst>
        <pc:picChg chg="del">
          <ac:chgData name="Jiasong Huang" userId="15496fe7-5392-414e-8083-e82aa8fdc3bc" providerId="ADAL" clId="{BFB5F0F1-ADDD-42E0-8A60-06DF79AB20D8}" dt="2023-12-05T23:15:29.186" v="22" actId="21"/>
          <ac:picMkLst>
            <pc:docMk/>
            <pc:sldMk cId="1843832167" sldId="534"/>
            <ac:picMk id="4" creationId="{3F88F2A7-6D99-CB1F-A947-CBA8D7AC0B18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3:43.759" v="0" actId="21"/>
        <pc:sldMkLst>
          <pc:docMk/>
          <pc:sldMk cId="2538527280" sldId="536"/>
        </pc:sldMkLst>
        <pc:picChg chg="del">
          <ac:chgData name="Jiasong Huang" userId="15496fe7-5392-414e-8083-e82aa8fdc3bc" providerId="ADAL" clId="{BFB5F0F1-ADDD-42E0-8A60-06DF79AB20D8}" dt="2023-12-05T23:13:43.759" v="0" actId="21"/>
          <ac:picMkLst>
            <pc:docMk/>
            <pc:sldMk cId="2538527280" sldId="536"/>
            <ac:picMk id="4" creationId="{73757421-9481-4642-EA8F-B34B4224E75C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4:39.654" v="9" actId="21"/>
        <pc:sldMkLst>
          <pc:docMk/>
          <pc:sldMk cId="1650180456" sldId="540"/>
        </pc:sldMkLst>
        <pc:picChg chg="del">
          <ac:chgData name="Jiasong Huang" userId="15496fe7-5392-414e-8083-e82aa8fdc3bc" providerId="ADAL" clId="{BFB5F0F1-ADDD-42E0-8A60-06DF79AB20D8}" dt="2023-12-05T23:14:39.654" v="9" actId="21"/>
          <ac:picMkLst>
            <pc:docMk/>
            <pc:sldMk cId="1650180456" sldId="540"/>
            <ac:picMk id="4" creationId="{67A3DEBA-2587-321C-D3CA-8E1541CAA335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4:43.733" v="10" actId="21"/>
        <pc:sldMkLst>
          <pc:docMk/>
          <pc:sldMk cId="1675814861" sldId="541"/>
        </pc:sldMkLst>
        <pc:picChg chg="del">
          <ac:chgData name="Jiasong Huang" userId="15496fe7-5392-414e-8083-e82aa8fdc3bc" providerId="ADAL" clId="{BFB5F0F1-ADDD-42E0-8A60-06DF79AB20D8}" dt="2023-12-05T23:14:43.733" v="10" actId="21"/>
          <ac:picMkLst>
            <pc:docMk/>
            <pc:sldMk cId="1675814861" sldId="541"/>
            <ac:picMk id="4" creationId="{6D7B292F-A145-0008-E1D1-F66E64513A62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3:58.197" v="2" actId="21"/>
        <pc:sldMkLst>
          <pc:docMk/>
          <pc:sldMk cId="3431210571" sldId="548"/>
        </pc:sldMkLst>
        <pc:picChg chg="del">
          <ac:chgData name="Jiasong Huang" userId="15496fe7-5392-414e-8083-e82aa8fdc3bc" providerId="ADAL" clId="{BFB5F0F1-ADDD-42E0-8A60-06DF79AB20D8}" dt="2023-12-05T23:13:58.197" v="2" actId="21"/>
          <ac:picMkLst>
            <pc:docMk/>
            <pc:sldMk cId="3431210571" sldId="548"/>
            <ac:picMk id="6" creationId="{CD37F68D-C220-CB1E-0120-FA6EDA95A292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5:22.039" v="20" actId="21"/>
        <pc:sldMkLst>
          <pc:docMk/>
          <pc:sldMk cId="3811948804" sldId="553"/>
        </pc:sldMkLst>
        <pc:picChg chg="del">
          <ac:chgData name="Jiasong Huang" userId="15496fe7-5392-414e-8083-e82aa8fdc3bc" providerId="ADAL" clId="{BFB5F0F1-ADDD-42E0-8A60-06DF79AB20D8}" dt="2023-12-05T23:15:22.039" v="20" actId="21"/>
          <ac:picMkLst>
            <pc:docMk/>
            <pc:sldMk cId="3811948804" sldId="553"/>
            <ac:picMk id="4" creationId="{9689DC9B-D532-8A14-9FBE-12E18A0C2FFA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5:25.650" v="21" actId="21"/>
        <pc:sldMkLst>
          <pc:docMk/>
          <pc:sldMk cId="2124753674" sldId="555"/>
        </pc:sldMkLst>
        <pc:picChg chg="del">
          <ac:chgData name="Jiasong Huang" userId="15496fe7-5392-414e-8083-e82aa8fdc3bc" providerId="ADAL" clId="{BFB5F0F1-ADDD-42E0-8A60-06DF79AB20D8}" dt="2023-12-05T23:15:25.650" v="21" actId="21"/>
          <ac:picMkLst>
            <pc:docMk/>
            <pc:sldMk cId="2124753674" sldId="555"/>
            <ac:picMk id="4" creationId="{C96CD7BC-58CC-6C6A-6CC6-A4364CBD8876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4:02.978" v="3" actId="21"/>
        <pc:sldMkLst>
          <pc:docMk/>
          <pc:sldMk cId="2070350313" sldId="557"/>
        </pc:sldMkLst>
        <pc:picChg chg="del">
          <ac:chgData name="Jiasong Huang" userId="15496fe7-5392-414e-8083-e82aa8fdc3bc" providerId="ADAL" clId="{BFB5F0F1-ADDD-42E0-8A60-06DF79AB20D8}" dt="2023-12-05T23:14:02.978" v="3" actId="21"/>
          <ac:picMkLst>
            <pc:docMk/>
            <pc:sldMk cId="2070350313" sldId="557"/>
            <ac:picMk id="4" creationId="{77B2870E-4565-6532-9AFD-4FD3E33F0A89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4:18.401" v="5" actId="21"/>
        <pc:sldMkLst>
          <pc:docMk/>
          <pc:sldMk cId="2228563080" sldId="558"/>
        </pc:sldMkLst>
        <pc:picChg chg="del">
          <ac:chgData name="Jiasong Huang" userId="15496fe7-5392-414e-8083-e82aa8fdc3bc" providerId="ADAL" clId="{BFB5F0F1-ADDD-42E0-8A60-06DF79AB20D8}" dt="2023-12-05T23:14:18.401" v="5" actId="21"/>
          <ac:picMkLst>
            <pc:docMk/>
            <pc:sldMk cId="2228563080" sldId="558"/>
            <ac:picMk id="4" creationId="{7B77535F-E06B-26B3-9E54-E3FEF1E825D0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4:25.959" v="6" actId="21"/>
        <pc:sldMkLst>
          <pc:docMk/>
          <pc:sldMk cId="247197855" sldId="561"/>
        </pc:sldMkLst>
        <pc:picChg chg="del">
          <ac:chgData name="Jiasong Huang" userId="15496fe7-5392-414e-8083-e82aa8fdc3bc" providerId="ADAL" clId="{BFB5F0F1-ADDD-42E0-8A60-06DF79AB20D8}" dt="2023-12-05T23:14:25.959" v="6" actId="21"/>
          <ac:picMkLst>
            <pc:docMk/>
            <pc:sldMk cId="247197855" sldId="561"/>
            <ac:picMk id="4" creationId="{9F51F02C-18FB-4A9A-32D3-EBC63C4108D1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4:30.104" v="7" actId="21"/>
        <pc:sldMkLst>
          <pc:docMk/>
          <pc:sldMk cId="2629676922" sldId="562"/>
        </pc:sldMkLst>
        <pc:picChg chg="del">
          <ac:chgData name="Jiasong Huang" userId="15496fe7-5392-414e-8083-e82aa8fdc3bc" providerId="ADAL" clId="{BFB5F0F1-ADDD-42E0-8A60-06DF79AB20D8}" dt="2023-12-05T23:14:30.104" v="7" actId="21"/>
          <ac:picMkLst>
            <pc:docMk/>
            <pc:sldMk cId="2629676922" sldId="562"/>
            <ac:picMk id="4" creationId="{A56C8CDB-2E58-9DBB-ED73-966820EA21DC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5:33.747" v="23" actId="21"/>
        <pc:sldMkLst>
          <pc:docMk/>
          <pc:sldMk cId="429634761" sldId="568"/>
        </pc:sldMkLst>
        <pc:picChg chg="del">
          <ac:chgData name="Jiasong Huang" userId="15496fe7-5392-414e-8083-e82aa8fdc3bc" providerId="ADAL" clId="{BFB5F0F1-ADDD-42E0-8A60-06DF79AB20D8}" dt="2023-12-05T23:15:33.747" v="23" actId="21"/>
          <ac:picMkLst>
            <pc:docMk/>
            <pc:sldMk cId="429634761" sldId="568"/>
            <ac:picMk id="4" creationId="{43D74992-0B87-A8B2-0ABA-7C598F289443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4:54.083" v="13" actId="21"/>
        <pc:sldMkLst>
          <pc:docMk/>
          <pc:sldMk cId="1709249390" sldId="569"/>
        </pc:sldMkLst>
        <pc:picChg chg="del">
          <ac:chgData name="Jiasong Huang" userId="15496fe7-5392-414e-8083-e82aa8fdc3bc" providerId="ADAL" clId="{BFB5F0F1-ADDD-42E0-8A60-06DF79AB20D8}" dt="2023-12-05T23:14:54.083" v="13" actId="21"/>
          <ac:picMkLst>
            <pc:docMk/>
            <pc:sldMk cId="1709249390" sldId="569"/>
            <ac:picMk id="4" creationId="{AD9A5D22-A806-9604-0937-919113B1D7F5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5:01.895" v="15" actId="21"/>
        <pc:sldMkLst>
          <pc:docMk/>
          <pc:sldMk cId="794211170" sldId="570"/>
        </pc:sldMkLst>
        <pc:picChg chg="del">
          <ac:chgData name="Jiasong Huang" userId="15496fe7-5392-414e-8083-e82aa8fdc3bc" providerId="ADAL" clId="{BFB5F0F1-ADDD-42E0-8A60-06DF79AB20D8}" dt="2023-12-05T23:15:01.895" v="15" actId="21"/>
          <ac:picMkLst>
            <pc:docMk/>
            <pc:sldMk cId="794211170" sldId="570"/>
            <ac:picMk id="4" creationId="{CE6DAF82-C30C-06BC-64A5-A396270D70FA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4:47.050" v="11" actId="21"/>
        <pc:sldMkLst>
          <pc:docMk/>
          <pc:sldMk cId="2028396021" sldId="571"/>
        </pc:sldMkLst>
        <pc:picChg chg="del">
          <ac:chgData name="Jiasong Huang" userId="15496fe7-5392-414e-8083-e82aa8fdc3bc" providerId="ADAL" clId="{BFB5F0F1-ADDD-42E0-8A60-06DF79AB20D8}" dt="2023-12-05T23:14:47.050" v="11" actId="21"/>
          <ac:picMkLst>
            <pc:docMk/>
            <pc:sldMk cId="2028396021" sldId="571"/>
            <ac:picMk id="4" creationId="{CA4B6654-ACB3-1C74-1C25-080347079C33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4:50.681" v="12" actId="21"/>
        <pc:sldMkLst>
          <pc:docMk/>
          <pc:sldMk cId="3008343436" sldId="572"/>
        </pc:sldMkLst>
        <pc:picChg chg="del">
          <ac:chgData name="Jiasong Huang" userId="15496fe7-5392-414e-8083-e82aa8fdc3bc" providerId="ADAL" clId="{BFB5F0F1-ADDD-42E0-8A60-06DF79AB20D8}" dt="2023-12-05T23:14:50.681" v="12" actId="21"/>
          <ac:picMkLst>
            <pc:docMk/>
            <pc:sldMk cId="3008343436" sldId="572"/>
            <ac:picMk id="4" creationId="{78C862D0-958B-A1B9-21C9-C1BE566357FD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5:10.515" v="17" actId="21"/>
        <pc:sldMkLst>
          <pc:docMk/>
          <pc:sldMk cId="280461281" sldId="573"/>
        </pc:sldMkLst>
        <pc:picChg chg="del">
          <ac:chgData name="Jiasong Huang" userId="15496fe7-5392-414e-8083-e82aa8fdc3bc" providerId="ADAL" clId="{BFB5F0F1-ADDD-42E0-8A60-06DF79AB20D8}" dt="2023-12-05T23:15:10.515" v="17" actId="21"/>
          <ac:picMkLst>
            <pc:docMk/>
            <pc:sldMk cId="280461281" sldId="573"/>
            <ac:picMk id="4" creationId="{A13E9FE0-70D0-7D05-B3AE-355E739EF0EB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5:14.424" v="18" actId="21"/>
        <pc:sldMkLst>
          <pc:docMk/>
          <pc:sldMk cId="4038960334" sldId="574"/>
        </pc:sldMkLst>
        <pc:picChg chg="del">
          <ac:chgData name="Jiasong Huang" userId="15496fe7-5392-414e-8083-e82aa8fdc3bc" providerId="ADAL" clId="{BFB5F0F1-ADDD-42E0-8A60-06DF79AB20D8}" dt="2023-12-05T23:15:14.424" v="18" actId="21"/>
          <ac:picMkLst>
            <pc:docMk/>
            <pc:sldMk cId="4038960334" sldId="574"/>
            <ac:picMk id="4" creationId="{A13E9FE0-70D0-7D05-B3AE-355E739EF0EB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6:45.569" v="24" actId="21"/>
        <pc:sldMkLst>
          <pc:docMk/>
          <pc:sldMk cId="3804413899" sldId="575"/>
        </pc:sldMkLst>
        <pc:picChg chg="del">
          <ac:chgData name="Jiasong Huang" userId="15496fe7-5392-414e-8083-e82aa8fdc3bc" providerId="ADAL" clId="{BFB5F0F1-ADDD-42E0-8A60-06DF79AB20D8}" dt="2023-12-05T23:16:45.569" v="24" actId="21"/>
          <ac:picMkLst>
            <pc:docMk/>
            <pc:sldMk cId="3804413899" sldId="575"/>
            <ac:picMk id="4" creationId="{A13E9FE0-70D0-7D05-B3AE-355E739EF0EB}"/>
          </ac:picMkLst>
        </pc:picChg>
      </pc:sldChg>
      <pc:sldChg chg="delSp mod delAnim">
        <pc:chgData name="Jiasong Huang" userId="15496fe7-5392-414e-8083-e82aa8fdc3bc" providerId="ADAL" clId="{BFB5F0F1-ADDD-42E0-8A60-06DF79AB20D8}" dt="2023-12-05T23:15:17.864" v="19" actId="21"/>
        <pc:sldMkLst>
          <pc:docMk/>
          <pc:sldMk cId="2993009631" sldId="576"/>
        </pc:sldMkLst>
        <pc:picChg chg="del">
          <ac:chgData name="Jiasong Huang" userId="15496fe7-5392-414e-8083-e82aa8fdc3bc" providerId="ADAL" clId="{BFB5F0F1-ADDD-42E0-8A60-06DF79AB20D8}" dt="2023-12-05T23:15:17.864" v="19" actId="21"/>
          <ac:picMkLst>
            <pc:docMk/>
            <pc:sldMk cId="2993009631" sldId="576"/>
            <ac:picMk id="4" creationId="{A13E9FE0-70D0-7D05-B3AE-355E739EF0E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91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6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59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1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57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1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62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88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92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9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0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640D7-12AE-4E06-8CA6-42E9ACC5446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827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1DBDB-02AC-B9EF-5399-FE144DD84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48" y="119271"/>
            <a:ext cx="11605484" cy="4570716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读  经</a:t>
            </a:r>
            <a:b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b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帖撒罗尼迦前书 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5:1-10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89135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52"/>
    </mc:Choice>
    <mc:Fallback xmlns="">
      <p:transition spd="slow" advTm="965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1DBDB-02AC-B9EF-5399-FE144DD84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26" y="88490"/>
            <a:ext cx="12054348" cy="659744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2400"/>
              </a:spcBef>
              <a:spcAft>
                <a:spcPts val="2400"/>
              </a:spcAft>
            </a:pPr>
            <a:r>
              <a:rPr lang="en-US" altLang="zh-CN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5:1 </a:t>
            </a:r>
            <a:r>
              <a:rPr lang="zh-CN" altLang="en-US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弟兄们，论到时候、日期，不用写信给你们，</a:t>
            </a:r>
            <a:br>
              <a:rPr lang="zh-CN" altLang="en-US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CN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5:2 </a:t>
            </a:r>
            <a:r>
              <a:rPr lang="zh-CN" altLang="en-US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因为你们自己明明晓得，主的日子来到，好像夜间的贼一样。</a:t>
            </a:r>
            <a:br>
              <a:rPr lang="en-US" altLang="zh-CN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CN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5:3 </a:t>
            </a:r>
            <a:r>
              <a:rPr lang="zh-CN" altLang="en-US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人正说「平安稳妥」的时候，灾祸忽然临到他们，如同产难临到怀胎的妇人一样，他们绝不能逃脱。</a:t>
            </a:r>
            <a:br>
              <a:rPr lang="zh-CN" altLang="en-US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CN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5:4 </a:t>
            </a:r>
            <a:r>
              <a:rPr lang="zh-CN" altLang="en-US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弟兄们，你们却不在黑暗里，叫那日子临到你们像贼一样。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9116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52"/>
    </mc:Choice>
    <mc:Fallback xmlns="">
      <p:transition spd="slow" advTm="965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1DBDB-02AC-B9EF-5399-FE144DD84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26" y="88490"/>
            <a:ext cx="12054348" cy="567321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2400"/>
              </a:spcBef>
              <a:spcAft>
                <a:spcPts val="2400"/>
              </a:spcAft>
            </a:pPr>
            <a:r>
              <a:rPr lang="en-US" altLang="zh-CN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5:5 </a:t>
            </a:r>
            <a:r>
              <a:rPr lang="zh-CN" altLang="en-US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你们都是光明之子，都是白昼之子。我们不是属黑夜的，也不是属幽暗的。</a:t>
            </a:r>
            <a:br>
              <a:rPr lang="zh-CN" altLang="en-US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CN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5:6 </a:t>
            </a:r>
            <a:r>
              <a:rPr lang="zh-CN" altLang="en-US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所以，我们不要睡觉像别人一样，总要警醒谨守。</a:t>
            </a:r>
            <a:br>
              <a:rPr lang="zh-CN" altLang="en-US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CN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5:7 </a:t>
            </a:r>
            <a:r>
              <a:rPr lang="zh-CN" altLang="en-US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因为睡了的人是在夜间睡，醉了的人是在夜间醉。</a:t>
            </a:r>
            <a:br>
              <a:rPr lang="zh-CN" altLang="en-US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CN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5:8 </a:t>
            </a:r>
            <a:r>
              <a:rPr lang="zh-CN" altLang="en-US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但我们既然属乎白昼，就应当谨守，把信和爱当作护心镜遮胸，把得救的盼望当作头盔戴上。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805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52"/>
    </mc:Choice>
    <mc:Fallback xmlns="">
      <p:transition spd="slow" advTm="965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1DBDB-02AC-B9EF-5399-FE144DD84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26" y="88490"/>
            <a:ext cx="12054348" cy="38542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2400"/>
              </a:spcBef>
              <a:spcAft>
                <a:spcPts val="2400"/>
              </a:spcAft>
            </a:pPr>
            <a:r>
              <a:rPr lang="en-US" altLang="zh-CN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5:9 </a:t>
            </a:r>
            <a:r>
              <a:rPr lang="zh-CN" altLang="en-US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　神不是预定我们受刑，乃是预定我们藉着我们主耶稣基督得救。</a:t>
            </a:r>
            <a:br>
              <a:rPr lang="zh-CN" altLang="en-US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CN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5:10 </a:t>
            </a:r>
            <a:r>
              <a:rPr lang="zh-CN" altLang="en-US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他替我们死，叫我们无论醒着，睡着，都与他同活。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2088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52"/>
    </mc:Choice>
    <mc:Fallback xmlns="">
      <p:transition spd="slow" advTm="965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10468-0053-4823-91B0-430AEB94FA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9674087" cy="2133599"/>
          </a:xfrm>
        </p:spPr>
        <p:txBody>
          <a:bodyPr>
            <a:normAutofit/>
          </a:bodyPr>
          <a:lstStyle/>
          <a:p>
            <a:r>
              <a:rPr lang="zh-CN" altLang="en-US" sz="8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屬</a:t>
            </a:r>
            <a:r>
              <a:rPr lang="zh-TW" altLang="en-US" sz="8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靈成長的終極動力</a:t>
            </a:r>
            <a:endParaRPr lang="en-US" sz="8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9FD5DA-E9A3-45ED-ADC2-06FD94DCA0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zh-CN" altLang="en-US" sz="7200" b="1" dirty="0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sz="7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359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79"/>
    </mc:Choice>
    <mc:Fallback xmlns="">
      <p:transition spd="slow" advTm="1837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1DBDB-02AC-B9EF-5399-FE144DD84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48" y="119271"/>
            <a:ext cx="11062252" cy="1391477"/>
          </a:xfrm>
        </p:spPr>
        <p:txBody>
          <a:bodyPr>
            <a:normAutofit/>
          </a:bodyPr>
          <a:lstStyle/>
          <a:p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經文：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帖前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5:1-10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2F981-AB0C-5908-4E06-0AEFB074C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65" y="1510748"/>
            <a:ext cx="11913705" cy="53472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3121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52"/>
    </mc:Choice>
    <mc:Fallback xmlns="">
      <p:transition spd="slow" advTm="965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3797"/>
            <a:ext cx="12192000" cy="65504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引言：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1363" indent="-741363"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在这世界越来越动蕩的时代，很多基督徒容易灰心或灵命不长进，不冷不热。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52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631"/>
    </mc:Choice>
    <mc:Fallback xmlns="">
      <p:transition spd="slow" advTm="5063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3797"/>
            <a:ext cx="12192000" cy="65504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帖前的背景：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35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723"/>
    </mc:Choice>
    <mc:Fallback xmlns="">
      <p:transition spd="slow" advTm="93723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710931" cy="66211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a.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保罗关心他创立的教会。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2:17-18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弟兄们、我们暂时与你们离别、是面目离别、心里却不离别、我们极力的想法子、很愿意见你们的面．、、只是撒但阻挡了我们。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24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77"/>
    </mc:Choice>
    <mc:Fallback xmlns="">
      <p:transition spd="slow" advTm="2947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2070816" cy="66211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2:19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我们的盼望和喜乐、并所夸的冠冕、是甚么呢．岂不是我们主耶稣来的时候你们在他面前站立得住么。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免得有人被诸般患难摇动。。。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56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714"/>
    </mc:Choice>
    <mc:Fallback xmlns="">
      <p:transition spd="slow" advTm="37714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0"/>
            <a:ext cx="11986995" cy="68579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b.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勉励他们在各方面灵命长进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爱心的追求：彼此相爱、爱众人 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(3:12)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追求圣洁 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(4:3,7)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肢体关系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爱心尊重教会劳苦治理的人（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5:12-13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9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728"/>
    </mc:Choice>
    <mc:Fallback xmlns="">
      <p:transition spd="slow" advTm="2272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099235" cy="662113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彼此和睦 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(5:13-15)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与主的关系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不住祷告，常常喜乐，凡事谢恩）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67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90"/>
    </mc:Choice>
    <mc:Fallback xmlns="">
      <p:transition spd="slow" advTm="1839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2000" cy="67556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</a:t>
            </a:r>
            <a:r>
              <a:rPr lang="zh-CN" altLang="en-US" sz="66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。主再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来是属灵成长的动力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弟兄们、论到时候日期、不用写信给你们．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因为你们自己明明晓得、主的日子来到、好像夜间的贼一样。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56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658"/>
    </mc:Choice>
    <mc:Fallback xmlns="">
      <p:transition spd="slow" advTm="37658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2000" cy="67556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人正说平安稳妥的时候、灾祸忽然临到他们、如同产难临到怀胎的妇人一样．他们绝不能逃脱。</a:t>
            </a:r>
          </a:p>
        </p:txBody>
      </p:sp>
    </p:spTree>
    <p:extLst>
      <p:ext uri="{BB962C8B-B14F-4D97-AF65-F5344CB8AC3E}">
        <p14:creationId xmlns:p14="http://schemas.microsoft.com/office/powerpoint/2010/main" val="165018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157"/>
    </mc:Choice>
    <mc:Fallback xmlns="">
      <p:transition spd="slow" advTm="166157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2000" cy="67556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弟兄们、你们却不在黑暗里、叫那日子临到你们像贼一样。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所以我们不要睡觉、像别人一样、总要儆醒谨守（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watch and be sober)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67581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13"/>
    </mc:Choice>
    <mc:Fallback xmlns="">
      <p:transition spd="slow" advTm="47413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2000" cy="675564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主耶稣的教导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可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13:35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所以你们要儆醒、因为你们不知道家主甚么时候来、或晚上、或半夜、或鸡叫、或早晨。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可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13:36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恐怕他忽然来到、看见你们睡着了。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39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62"/>
    </mc:Choice>
    <mc:Fallback xmlns="">
      <p:transition spd="slow" advTm="50962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2000" cy="67556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24:45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谁是忠心有见识的仆人、为主人所派、管理家里的人、按时分粮给他们呢。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24:46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主人来到、看见他这样行、那仆人就有福了。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34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666"/>
    </mc:Choice>
    <mc:Fallback xmlns="">
      <p:transition spd="slow" advTm="62666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2000" cy="675564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例子：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当耶稣降生时，有两个人特别警醒，盼望弥赛亚的来临（路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西面：素常盼望以色列的安慰者来到，又有圣灵在他身上。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亚拿：将孩子的事对一切盼望耶路撒冷得救赎的人讲说。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24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919"/>
    </mc:Choice>
    <mc:Fallback xmlns="">
      <p:transition spd="slow" advTm="209919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2000" cy="67556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二。盼望主的再来催促我们与主同行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但我们既然属乎白昼、就应当谨守、把信和爱当作护心镜遮胸．把得救的盼望当作头盔戴上。</a:t>
            </a:r>
          </a:p>
        </p:txBody>
      </p:sp>
    </p:spTree>
    <p:extLst>
      <p:ext uri="{BB962C8B-B14F-4D97-AF65-F5344CB8AC3E}">
        <p14:creationId xmlns:p14="http://schemas.microsoft.com/office/powerpoint/2010/main" val="40473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433"/>
    </mc:Choice>
    <mc:Fallback xmlns="">
      <p:transition spd="slow" advTm="129433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2000" cy="67556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因为神不是预定我们受刑、乃是预定我们借着我们主耶稣基督得救．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5:10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他替我们死、叫我们无论醒着睡着、都与他同活。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21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700"/>
    </mc:Choice>
    <mc:Fallback xmlns="">
      <p:transition spd="slow" advTm="727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2000" cy="67556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三。盼望主再来是敬虔的动力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后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但主的日子要像贼来到一样．那日天必大有响声废去、有形质的都要被烈火销化、地和其上的物都要烧尽了</a:t>
            </a:r>
            <a:r>
              <a:rPr lang="zh-CN" altLang="en-US" sz="6600" b="1" dirty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CN" sz="6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3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785"/>
    </mc:Choice>
    <mc:Fallback xmlns="">
      <p:transition spd="slow" advTm="62785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2000" cy="67556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彼后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这一切既然都要如此销化、你们为人该当怎样圣洁、怎样敬虔、</a:t>
            </a: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6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52"/>
    </mc:Choice>
    <mc:Fallback xmlns="">
      <p:transition spd="slow" advTm="31852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2000" cy="67556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彼后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这一切既然都要如此销化、你们为人该当怎样圣洁、怎样敬虔、</a:t>
            </a: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96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52"/>
    </mc:Choice>
    <mc:Fallback xmlns="">
      <p:transition spd="slow" advTm="31852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2000" cy="67556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4:7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萬物的結局近了。所以，你們要謹慎自守，警醒禱告。</a:t>
            </a:r>
          </a:p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4:8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最要緊的是彼此切實相愛，因為愛能遮掩許多的罪。	</a:t>
            </a: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41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52"/>
    </mc:Choice>
    <mc:Fallback xmlns="">
      <p:transition spd="slow" advTm="31852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2000" cy="67556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4:9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你們要互相款待，不發怨言。	</a:t>
            </a:r>
          </a:p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4:10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各人要照所得的恩賜彼此服事，作神百般恩賜的好管家。</a:t>
            </a: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00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52"/>
    </mc:Choice>
    <mc:Fallback xmlns="">
      <p:transition spd="slow" advTm="31852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2F981-AB0C-5908-4E06-0AEFB074C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65" y="0"/>
            <a:ext cx="11913705" cy="685799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四。盼望主再来是新人成长的动力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13:11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再者、你们晓得现今就是该趁早睡醒的时候、因为我们得救、现今比初信的时候更近了。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13:12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黑夜已深、白昼将近．我们就当脱去暗昧的行为、带上光明的兵器。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6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194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404"/>
    </mc:Choice>
    <mc:Fallback xmlns="">
      <p:transition spd="slow" advTm="71404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2F981-AB0C-5908-4E06-0AEFB074C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65" y="0"/>
            <a:ext cx="11913705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13:14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总要披戴主耶稣基督、不要为肉体安排、去放纵私欲。</a:t>
            </a:r>
          </a:p>
        </p:txBody>
      </p:sp>
    </p:spTree>
    <p:extLst>
      <p:ext uri="{BB962C8B-B14F-4D97-AF65-F5344CB8AC3E}">
        <p14:creationId xmlns:p14="http://schemas.microsoft.com/office/powerpoint/2010/main" val="212475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525"/>
    </mc:Choice>
    <mc:Fallback xmlns="">
      <p:transition spd="slow" advTm="23525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2000" cy="67556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五。盼望主再来有洁净的功效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约一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3:2 …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但我们知道主若显现、我们必要像他．因为必得见他的真体。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约一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凡向他有这指望的、就洁净自己、像他洁净一样。</a:t>
            </a: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83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579"/>
    </mc:Choice>
    <mc:Fallback xmlns="">
      <p:transition spd="slow" advTm="135579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2000" cy="675564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约翰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·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麦克阿瑟牧师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基督即將再來的盼望是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属灵长进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的催化劑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聖靈的每一個果子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每一個基督徒的美德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一切與聖潔和基督樣式有關的東西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以及一切屬於生命和敬虔的東西。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”</a:t>
            </a:r>
            <a:r>
              <a:rPr lang="en-US" altLang="zh-CN" sz="66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63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798"/>
    </mc:Choice>
    <mc:Fallback xmlns="">
      <p:transition spd="slow" advTm="86798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CC42A811189249A265D59BB6328016" ma:contentTypeVersion="10" ma:contentTypeDescription="Create a new document." ma:contentTypeScope="" ma:versionID="08b16e2402efb4babe4c90d7c0017c70">
  <xsd:schema xmlns:xsd="http://www.w3.org/2001/XMLSchema" xmlns:xs="http://www.w3.org/2001/XMLSchema" xmlns:p="http://schemas.microsoft.com/office/2006/metadata/properties" xmlns:ns3="4a2e8a5f-46a6-4684-b25a-b12724a42f9d" targetNamespace="http://schemas.microsoft.com/office/2006/metadata/properties" ma:root="true" ma:fieldsID="d966a4338a0e1ed448f9ab1a704e48ab" ns3:_="">
    <xsd:import namespace="4a2e8a5f-46a6-4684-b25a-b12724a42f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2e8a5f-46a6-4684-b25a-b12724a42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7DE4B4-F74C-4DCE-929C-B7A7259243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F8F48C8-D506-467B-8C29-2C7E80BB8991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4a2e8a5f-46a6-4684-b25a-b12724a42f9d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901AC67-ECE7-429E-AB51-4FE873E0F143}">
  <ds:schemaRefs>
    <ds:schemaRef ds:uri="4a2e8a5f-46a6-4684-b25a-b12724a42f9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8174</TotalTime>
  <Words>1359</Words>
  <Application>Microsoft Office PowerPoint</Application>
  <PresentationFormat>Widescreen</PresentationFormat>
  <Paragraphs>64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DFKai-SB</vt:lpstr>
      <vt:lpstr>Arial</vt:lpstr>
      <vt:lpstr>Calibri</vt:lpstr>
      <vt:lpstr>Calibri Light</vt:lpstr>
      <vt:lpstr>Times New Roman</vt:lpstr>
      <vt:lpstr>Wingdings</vt:lpstr>
      <vt:lpstr>Office Theme</vt:lpstr>
      <vt:lpstr>读  经  帖撒罗尼迦前书 5:1-10</vt:lpstr>
      <vt:lpstr>5:1 弟兄们，论到时候、日期，不用写信给你们， 5:2 因为你们自己明明晓得，主的日子来到，好像夜间的贼一样。 5:3 人正说「平安稳妥」的时候，灾祸忽然临到他们，如同产难临到怀胎的妇人一样，他们绝不能逃脱。 5:4 弟兄们，你们却不在黑暗里，叫那日子临到你们像贼一样。</vt:lpstr>
      <vt:lpstr>5:5 你们都是光明之子，都是白昼之子。我们不是属黑夜的，也不是属幽暗的。 5:6 所以，我们不要睡觉像别人一样，总要警醒谨守。 5:7 因为睡了的人是在夜间睡，醉了的人是在夜间醉。 5:8 但我们既然属乎白昼，就应当谨守，把信和爱当作护心镜遮胸，把得救的盼望当作头盔戴上。</vt:lpstr>
      <vt:lpstr>5:9 因为　神不是预定我们受刑，乃是预定我们藉着我们主耶稣基督得救。 5:10 他替我们死，叫我们无论醒着，睡着，都与他同活。</vt:lpstr>
      <vt:lpstr>屬靈成長的終極動力</vt:lpstr>
      <vt:lpstr>經文：帖前5:1-10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宣教人</dc:title>
  <dc:creator>Jay Huang</dc:creator>
  <cp:lastModifiedBy>CL-Grp2</cp:lastModifiedBy>
  <cp:revision>20</cp:revision>
  <dcterms:created xsi:type="dcterms:W3CDTF">2019-11-19T03:11:24Z</dcterms:created>
  <dcterms:modified xsi:type="dcterms:W3CDTF">2023-12-06T03:49:35Z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0x010100FACC42A811189249A265D59BB6328016</vt:lpwstr>
  </property>
</Properties>
</file>