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4"/>
  </p:notesMasterIdLst>
  <p:sldIdLst>
    <p:sldId id="835" r:id="rId2"/>
    <p:sldId id="852" r:id="rId3"/>
    <p:sldId id="881" r:id="rId4"/>
    <p:sldId id="882" r:id="rId5"/>
    <p:sldId id="883" r:id="rId6"/>
    <p:sldId id="980" r:id="rId7"/>
    <p:sldId id="1570" r:id="rId8"/>
    <p:sldId id="1571" r:id="rId9"/>
    <p:sldId id="1583" r:id="rId10"/>
    <p:sldId id="1584" r:id="rId11"/>
    <p:sldId id="1585" r:id="rId12"/>
    <p:sldId id="860" r:id="rId13"/>
    <p:sldId id="1522" r:id="rId14"/>
    <p:sldId id="1582" r:id="rId15"/>
    <p:sldId id="1545" r:id="rId16"/>
    <p:sldId id="1581" r:id="rId17"/>
    <p:sldId id="1493" r:id="rId18"/>
    <p:sldId id="1547" r:id="rId19"/>
    <p:sldId id="1554" r:id="rId20"/>
    <p:sldId id="1511" r:id="rId21"/>
    <p:sldId id="1555" r:id="rId22"/>
    <p:sldId id="1556" r:id="rId23"/>
    <p:sldId id="1586" r:id="rId24"/>
    <p:sldId id="1578" r:id="rId25"/>
    <p:sldId id="1565" r:id="rId26"/>
    <p:sldId id="1566" r:id="rId27"/>
    <p:sldId id="1580" r:id="rId28"/>
    <p:sldId id="1587" r:id="rId29"/>
    <p:sldId id="1568" r:id="rId30"/>
    <p:sldId id="1569" r:id="rId31"/>
    <p:sldId id="1577" r:id="rId32"/>
    <p:sldId id="152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5684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647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43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6096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777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036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415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961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6822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9516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08994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8084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96129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72079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364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5443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52158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26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:36-56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26:36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耶稣同门徒来到一个地方，名叫客西马尼，就对他们说：「你们坐在这里，等我到那边去祷告。」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26:37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于是带着彼得和西庇太的两个儿子同去，就忧愁起来，极其难过，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26:38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便对他们说：「我心里甚是忧伤，几乎要死；你们在这里等候，和我一同警醒。」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26:39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他就稍往前走，俯伏在地，祷告说：「我父啊，倘若可行，求你叫这杯离开我。然而，不要照我的意思，只要照你的意思。」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26:40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来到门徒那里，见他们睡着了，就对彼得说：「怎么样？你们不能同我警醒片时吗？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26:41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总要警醒祷告，免得入了迷惑。你们心灵固然愿意，肉体却软弱了。」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26:42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第二次又去祷告说：「我父啊，这杯若不能离开我，必要我喝，就愿你的意旨成全。」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26:43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又来，见他们睡着了，因为他们的眼睛困倦。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耶稣又离开他们去了。第三次祷告，说的话还是与先前一样。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于是来到门徒那里，对他们说：「现在你们仍然睡觉安歇吧（吧：或译吗？）！时候到了，人子被卖在罪人手里了。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起来！我们走吧。看哪，卖我的人近了。」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说话之间，那十二个门徒里的犹大来了，并有许多人带着刀棒，从祭司长和民间的长老那里与他同来。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那卖耶稣的给了他们一个暗号，说：「我与谁亲嘴，谁就是他。你们可以拿住他。」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77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犹大随即到耶稣跟前，说：「请拉比安」，就与他亲嘴。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耶稣对他说：「朋友，你来要做的事，就做吧。」于是那些人上前，下手拿住耶稣。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39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有跟随耶稣的一个人伸手拔出刀来，将大祭司的仆人砍了一刀，削掉了他一个耳朵。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耶稣对他说：「收刀入鞘吧！凡动刀的，必死在刀下。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414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你想，我不能求我父现在为我差遣十二营多天使来吗？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若是这样，经上所说，事情必须如此的话怎么应验呢？」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237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当时，耶稣对众人说：「你们带着刀棒出来拿我，如同拿强盗吗？我天天坐在殿里教训人，你们并没有拿我。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26:56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但这一切的事成就了，为要应验先知书上的话。」当下，门徒都离开他逃走了。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93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客西马尼园的祷告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最后的晚餐</a:t>
            </a: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客西马尼园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Rectangle 4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221A5-DF17-57A8-40A6-4E1BF01B14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35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Rectangle 46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60523B-ED80-C6AB-9471-6DF498234B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257513-5F2E-9D6E-953E-FB7E5F7FB7DA}"/>
              </a:ext>
            </a:extLst>
          </p:cNvPr>
          <p:cNvSpPr txBox="1"/>
          <p:nvPr/>
        </p:nvSpPr>
        <p:spPr>
          <a:xfrm>
            <a:off x="6764593" y="5899355"/>
            <a:ext cx="2378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b="1" dirty="0">
                <a:effectLst/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客西马尼园</a:t>
            </a:r>
            <a:endParaRPr lang="en-US" sz="3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411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4CDEE1-2C10-4AEC-2757-E13516457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4" y="0"/>
            <a:ext cx="9144000" cy="61007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257513-5F2E-9D6E-953E-FB7E5F7FB7DA}"/>
              </a:ext>
            </a:extLst>
          </p:cNvPr>
          <p:cNvSpPr txBox="1"/>
          <p:nvPr/>
        </p:nvSpPr>
        <p:spPr>
          <a:xfrm>
            <a:off x="6764593" y="6191742"/>
            <a:ext cx="2378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b="1" dirty="0">
                <a:effectLst/>
                <a:highlight>
                  <a:srgbClr val="FFFF00"/>
                </a:highlight>
                <a:ea typeface="SimSun" panose="02010600030101010101" pitchFamily="2" charset="-122"/>
                <a:cs typeface="Times New Roman" panose="02020603050405020304" pitchFamily="18" charset="0"/>
              </a:rPr>
              <a:t>客西马尼园</a:t>
            </a:r>
            <a:endParaRPr lang="en-US" sz="3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19698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9018123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一、总要警醒祷告，免得入了迷惑。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26:36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耶稣同门徒来到一个地方，名叫客西马尼，就对他们说：「你们坐在这里，等我到那边去祷告。」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于是带着彼得和西庇太的两个儿子同去，就忧愁起来，极其难过，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、主耶稣三次的提醒。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便对他们说：「我心里甚是忧伤，几乎要死；你们在这里等候，和我一同警醒。」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总要警醒祷告，免得入了迷惑。你们心灵固然愿意，肉体却软弱了。」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于是来到门徒那里，对他们说：「现在你们仍然睡觉安歇吧（吧：或译吗？）！时候到了，人子被卖在罪人手里了。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、撒旦想要得着主的门徒。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22:31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主又说：「西门！西门！撒但想要得着你们，好筛你们像筛麦子一样；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22:32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但我已经为你祈求，叫你不至于失了信心。你回头以后，要坚固你的弟兄。」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、门徒并不象自己以为的那样刚强。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彼得说：「众人虽然跌倒，我总不能。」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耶稣对他说：「我实在告诉你，就在今天夜里，鸡叫两遍以先，你要三次不认我。」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彼得却极力地说：「我就是必须和你同死，也总不能不认你。」众门徒都是这样说。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我也知道，在我里头，就是我肉体之中，没有良善。因为，立志为善由得我，只是行出来由不得我。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故此，我所愿意的善，我反不做；我所不愿意的恶，我倒去做。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若我去做所不愿意做的，就不是我做的，乃是住在我里头的罪做的。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我觉得有个律，就是我愿意为善的时候，便有恶与我同在。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因为按着我里面的意思，我是喜欢上帝的律；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但我觉得肢体中另有个律和我心中的律交战，把我掳去，叫我附从那肢体中犯罪的律。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我真是苦啊！谁能救我脱离这取死的身体呢？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感谢上帝，靠着我们的主耶稣基督就能脱离了。这样看来，我以内心顺服上帝的律，我肉体却顺服罪的律了。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7336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47483" y="139148"/>
            <a:ext cx="8999849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一、总要警醒祷告，免得入了迷惑。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二、我们要将所要的带到天父面前。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4481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他就稍往前走，俯伏在地，祷告说：「我父啊，倘若可行，求你叫这杯离开我。然而，不要照我的意思，只要照你的意思。」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第二次又去祷告说：「我父啊，这杯若不能离开我，必要我喝，就愿你的意旨成全。」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耶稣又离开他们去了。第三次祷告，说的话还是与先前一样。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62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我们在天上的父：愿人都尊你的名为圣。愿你的国降临；愿你的旨意行在地上，如同行在天上。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我们日用的饮食，天天赐给我们。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赦免我们的罪，因为我们也赦免凡亏欠我们的人。不叫我们遇见试探；救我们脱离凶恶。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650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腓立比书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应当一无挂虑，只要凡事藉着祷告、祈求，和感谢，将你们所要的告诉上帝。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上帝所赐、出人意外的平安必在基督耶稣里保守你们的心怀意念。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493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37651" y="139148"/>
            <a:ext cx="9009681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一、总要警醒祷告，免得入了迷惑。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二、我们要将所要的带到天父面前。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三、谨记天父的旨意高过我们的旨意。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6857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他就稍往前走，俯伏在地，祷告说：「我父啊，倘若可行，求你叫这杯离开我。然而，不要照我的意思，只要照你的意思。」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第二次又去祷告说：「我父啊，这杯若不能离开我，必要我喝，就愿你的意旨成全。」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26:44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耶稣又离开他们去了。第三次祷告，说的话还是与先前一样。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626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55:6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当趁耶和华可寻找的时候寻找他，相近的时候求告他。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55:7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恶人当离弃自己的道路；不义的人当除掉自己的意念。归向耶和华，耶和华就必怜恤他；当归向我们的上帝，因为上帝必广行赦免。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55:8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耶和华说：我的意念非同你们的意念；我的道路非同你们的道路。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55:9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天怎样高过地，照样，我的道路高过你们的道路；我的意念高过你们的意念。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36497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箴言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你要专心仰赖耶和华，不可倚靠自己的聪明，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在你一切所行的事上都要认定他，他必指引你的路。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不要自以为有智慧；要敬畏耶和华，远离恶事。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这便医治你的肚脐，滋润你的百骨。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514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彼得前书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万物的结局近了。所以，你们要谨慎自守，警醒祷告。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最要紧的是彼此切实相爱，因为爱能遮掩许多的罪。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你们要互相款待，不发怨言。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各人要照所得的恩赐彼此服事，作上帝百般恩赐的好管家。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59898</TotalTime>
  <Words>2085</Words>
  <Application>Microsoft Office PowerPoint</Application>
  <PresentationFormat>On-screen Show (4:3)</PresentationFormat>
  <Paragraphs>94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157</cp:revision>
  <dcterms:created xsi:type="dcterms:W3CDTF">2010-03-20T17:46:04Z</dcterms:created>
  <dcterms:modified xsi:type="dcterms:W3CDTF">2023-11-25T16:18:54Z</dcterms:modified>
</cp:coreProperties>
</file>