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18"/>
  </p:notesMasterIdLst>
  <p:sldIdLst>
    <p:sldId id="835" r:id="rId2"/>
    <p:sldId id="852" r:id="rId3"/>
    <p:sldId id="881" r:id="rId4"/>
    <p:sldId id="882" r:id="rId5"/>
    <p:sldId id="883" r:id="rId6"/>
    <p:sldId id="980" r:id="rId7"/>
    <p:sldId id="860" r:id="rId8"/>
    <p:sldId id="1522" r:id="rId9"/>
    <p:sldId id="1545" r:id="rId10"/>
    <p:sldId id="1546" r:id="rId11"/>
    <p:sldId id="1547" r:id="rId12"/>
    <p:sldId id="1554" r:id="rId13"/>
    <p:sldId id="1511" r:id="rId14"/>
    <p:sldId id="1555" r:id="rId15"/>
    <p:sldId id="1549" r:id="rId16"/>
    <p:sldId id="152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11/1/2023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415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8947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148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010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552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7629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读经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/Scripture Reading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/Matt.</a:t>
            </a: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3:13-17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当下，耶稣从加利利来到约旦河，见了约翰，要受他的洗。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Then Jesus came from Galilee to the Jordan to John, to be baptized by him.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约翰想要拦住他，说：「我当受你的洗，你反倒上我这里来吗？」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John would have prevented him, saying, “I need to be baptized by you, and do you come to me?”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耶稣回答说：「你暂且许我，因为我们理当这样尽诸般的义。」于是约翰许了他。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But Jesus answered him, “Let it be so now, for thus it is fitting for us to fulfill all righteousness.” Then he consented.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耶稣受了洗，随即从水里上来。天忽然为他开了，他就看见上帝的灵彷佛鸽子降下，落在他身上。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And when Jesus was baptized, immediately he went up from the water, and behold, the heavens were opened to him, and he saw the Spirit of God descending like a dove and coming to rest on him;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从天上有声音说：「这是我的爱子，我所喜悦的。」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and behold, a voice from heaven said, “This is my beloved Son, with whom I am well pleased.”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4139381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证道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/Sermon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理当尽诸般的义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fitting to fulfill all righteousness</a:t>
            </a: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耶稣回答说：「你暂且许我，因为我们理当这样尽诸般的义。」于是约翰许了他。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But Jesus answered him, “Let it be so now, for thus it is fitting for us to fulfill all righteousness.” Then he consented.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一、耶稣受洗表明祂对罪人的承担；我们受洗表明对罪性的承认，并接受耶稣的恩典。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115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使徒行传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保罗说：「约翰所行的是悔改的洗，告诉百姓当信那在他以后要来的，就是耶稣。」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19:5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他们听见这话，就奉主耶稣的名受洗。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995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二、耶稣受洗表明他顺服上帝的旨意；我们受洗也是表明顺服上帝的旨意。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738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16:16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信而受洗的，必然得救；不信的，必被定罪。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273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三、耶稣受洗表明他要开始他的传道事工；我们受洗也是表明我们要开始耶稣里的新生活。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所以，你们要去，使万民作我的门徒，奉父、子、圣灵的名给他们施洗。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Go therefore and make disciples of all nations, baptizing them in the name of the Father and of the Son and of the Holy Spirit,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311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凡我所吩咐你们的，都教训他们遵守，我就常与你们同在，直到世界的末了。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teaching them to observe all that I have commanded you. And behold, I am with you always, to the end of the age.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867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从天上有声音说：「这是我的爱子，我所喜悦的。」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and behold, a voice from heaven said, “This is my beloved Son, with whom I am well pleased.”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56323</TotalTime>
  <Words>714</Words>
  <Application>Microsoft Office PowerPoint</Application>
  <PresentationFormat>On-screen Show (4:3)</PresentationFormat>
  <Paragraphs>39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148</cp:revision>
  <dcterms:created xsi:type="dcterms:W3CDTF">2010-03-20T17:46:04Z</dcterms:created>
  <dcterms:modified xsi:type="dcterms:W3CDTF">2023-11-01T19:09:40Z</dcterms:modified>
</cp:coreProperties>
</file>