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6" r:id="rId1"/>
  </p:sldMasterIdLst>
  <p:notesMasterIdLst>
    <p:notesMasterId r:id="rId31"/>
  </p:notesMasterIdLst>
  <p:sldIdLst>
    <p:sldId id="835" r:id="rId2"/>
    <p:sldId id="852" r:id="rId3"/>
    <p:sldId id="881" r:id="rId4"/>
    <p:sldId id="882" r:id="rId5"/>
    <p:sldId id="883" r:id="rId6"/>
    <p:sldId id="980" r:id="rId7"/>
    <p:sldId id="860" r:id="rId8"/>
    <p:sldId id="1522" r:id="rId9"/>
    <p:sldId id="1545" r:id="rId10"/>
    <p:sldId id="1546" r:id="rId11"/>
    <p:sldId id="1547" r:id="rId12"/>
    <p:sldId id="1493" r:id="rId13"/>
    <p:sldId id="1554" r:id="rId14"/>
    <p:sldId id="1511" r:id="rId15"/>
    <p:sldId id="1555" r:id="rId16"/>
    <p:sldId id="1549" r:id="rId17"/>
    <p:sldId id="1560" r:id="rId18"/>
    <p:sldId id="1556" r:id="rId19"/>
    <p:sldId id="1561" r:id="rId20"/>
    <p:sldId id="1562" r:id="rId21"/>
    <p:sldId id="1563" r:id="rId22"/>
    <p:sldId id="1564" r:id="rId23"/>
    <p:sldId id="1565" r:id="rId24"/>
    <p:sldId id="1566" r:id="rId25"/>
    <p:sldId id="1567" r:id="rId26"/>
    <p:sldId id="1568" r:id="rId27"/>
    <p:sldId id="1569" r:id="rId28"/>
    <p:sldId id="1521" r:id="rId29"/>
    <p:sldId id="1551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E9E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31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10/5/2023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7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7342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4698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041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7643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197167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524153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689475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191482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310911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320106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406677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695528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176299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006447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869089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711996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682464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195227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803163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08994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580849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77592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723644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735443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7333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46259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D7C9B-74BC-5563-2F57-820567B27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739134-0FD9-BEFA-4A82-83DA9D247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005A2-235B-044F-8E62-EADEFD263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D9161-73E0-0209-2AA3-06EECFE0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C5B05-78BC-92B0-AC63-6D2524DF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41209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D154-C8CD-37A4-A7B3-C8FAE2900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A2E19-6156-F214-F1E0-E2481D84D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017B0-8E1B-25C6-0069-9486BAD6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009D-F63B-80BA-DC17-E66668C0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82280-D87B-EEF3-C10D-17BD652F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89763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86B5-F86F-58D2-12DB-3153C4D69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A99EF-9681-ECB0-8E5D-6A3BD1DDC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A284-000D-CF8D-242B-3C37A53A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C4763-1E30-5E99-5353-C6A1F5E0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077AD-05BB-88D4-B892-472E405F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83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B80E-0DA5-D588-EBA0-C15779D4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6FC1D-E859-1F7B-7AA4-EA6FE6E23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F0D87-4165-43A8-B285-215B4A009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3B449-6FE4-3C7E-CF1F-17FA0C0D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44CC-3721-73F1-8831-07119555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87300-6971-665E-81AC-A2FF6D30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47409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A5E7-EC4E-0175-64B2-D61F5B8E1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9D433-B85D-B224-58AE-C0A107D3A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7D2D67-EA42-C5BE-5407-A5DC5086B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E416D-EF77-EE16-FE54-D17849D0D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890F98-C793-D9AE-B3C8-04B836BA39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9B42-9009-D7C8-6B3E-A23B5FE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69DAE9-635B-5532-6E54-B9C4E27D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8215EA-EBDB-0F69-7806-54581F84E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56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7CAC-B8F5-DB29-4293-E4813D3B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B2574-9730-3BD9-E53A-21F59FD1F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3469E6-2668-D88D-C2BC-7D43F626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13955-6831-013B-1473-419ADA598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394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63F86-EAE0-516D-D201-2C6622A4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30894-483F-D5D5-CDE6-35E8FF82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BB9A4-0AEA-46F8-15FD-755C95BC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57026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2A7C-00AB-915B-97A8-CB355651E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6C95C-A443-2CE4-C574-FE1048C5D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B4B93-2997-80EB-6A42-E89FB8964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3642E-584E-6F71-354D-EE758393F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969C7-DC2B-79FB-6884-F4C3E323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7A82E-7BE9-0C44-B08C-2C58E24A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1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0758A-C5E1-D13D-3B2C-F85765A17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680F2-A326-01C7-5F53-0385B59E2D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2D70-7823-18D1-F98F-7AC8719E8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AB58C-CF57-77C7-501A-1BE909CB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F630C-53AC-A168-315C-E5CBB94D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B86E2-59AB-AF99-143E-B6D0AE54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33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85B4-691B-DEB2-C031-05BC393D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DB4BA-4610-3096-7220-A0DA9A38E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870E-E6CC-EF02-E6D2-D3BBD5D0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BBCE1-7965-A238-DCA1-B8262E09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8EADF-282A-F210-814A-506E9924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11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DA844-ECDB-5069-5E24-CC8DE96A8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23C90-E3F2-F9D2-93E1-B4B003328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C46D2-0853-C4E2-D985-2F575450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FBCFE-856F-78DD-815E-F4A46637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BE877-0E62-1182-DC9B-2AA72FAF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481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FE600-CD86-0E2F-1984-9327E2F85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F3004-8715-A070-7F4B-A4DAE4566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16250-2A73-0043-29D1-F7476E246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C54CD-2E23-1791-4B4C-A213D0D7F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72EB9-8235-7D2B-B9F4-92A2C95A7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94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马太福音 </a:t>
            </a:r>
            <a:r>
              <a:rPr lang="en-US" altLang="zh-CN" sz="5400" b="1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24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:42-51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24:42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所以，你们要警醒，因为不知道你们的主是哪一天来到。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24:43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家主若知道几更天有贼来，就必警醒，不容人挖透房屋；这是你们所知道的。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24:44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所以，你们也要预备，因为你们想不到的时候，人子就来了。」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24:45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「谁是忠心有见识的仆人，为主人所派，管理家里的人，按时分粮给他们呢？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849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24:46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主人来到，看见他这样行，那仆人就有福了。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24:47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我实在告诉你们，主人要派他管理一切所有的。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348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24:48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倘若那恶仆心里说：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我的主人必来得迟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24:49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就动手打他的同伴，又和酒醉的人一同吃喝。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zh-CN" alt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815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24:50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在想不到的日子，不知道的时辰，那仆人的主人要来，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24:51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重重地处治他，定他和假冒为善的人同罪；在那里必要哀哭切齿了。」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8145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694039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证道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54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警醒预备</a:t>
            </a:r>
            <a:r>
              <a:rPr lang="zh-CN" altLang="en-US" sz="54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主的再来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424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前言：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5677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24:42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所以，你们要警醒，因为不知道你们的主是哪一天来到。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24:43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家主若知道几更天有贼来，就必警醒，不容人挖透房屋；这是你们所知道的。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24:44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所以，你们也要预备，因为你们想不到的时候，人子就来了。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4115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24:45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谁是忠心有见识的仆人，为主人所派，管理家里的人，按时分粮给他们呢？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24:46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主人来到，看见他这样行，那仆人就有福了。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24:47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我实在告诉你们，主人要派他管理一切所有的。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4995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24:48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倘若那恶仆心里说：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我的主人必来得迟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24:49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就动手打他的同伴，又和酒醉的人一同吃喝。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24:50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在想不到的日子，不知道的时辰，那仆人的主人要来，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24:51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重重地处治他，定他和假冒为善的人同罪；在那里必要哀哭切齿了。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8738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8855765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一、十个童女的比喻。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7136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「那时，天国好比十个童女拿着灯出去迎接新郎。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其中有五个是愚拙的，五个是聪明的。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愚拙的拿着灯，却不预备油；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聪明的拿着灯，又预备油在器皿里。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新郎迟延的时候，她们都打盹，睡着了。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1273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半夜有人喊着说：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新郎来了，你们出来迎接他！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那些童女就都起来收拾灯。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愚拙的对聪明的说：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请分点油给我们，因为我们的灯要灭了。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聪明的回答说：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恐怕不够你我用的；不如你们自己到卖油的那里去买吧。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01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她们去买的时候，新郎到了。那预备好了的，同他进去坐席，门就关了。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25:11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其余的童女随后也来了，说：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主啊，主啊，给我们开门！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25:12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他却回答说：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我实在告诉你们，我不认识你们。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25:13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所以，你们要警醒；因为那日子，那时辰，你们不知道。」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1311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约翰福音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我是葡萄树，你们是枝子。常在我里面的，我也常在他里面，这人就多结果子；因为离了我，你们就不能做甚么。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人若不常在我里面，就像枝子丢在外面枯干，人拾起来，扔在火里烧了。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你们若常在我里面，我的话也常在你们里面，凡你们所愿意的，祈求，就给你们成就。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15:8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你们多结果子，我父就因此得荣耀，你们也就是我的门徒了。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38673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8855765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一、十个童女的比喻。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二、仆人才干的比喻。</a:t>
            </a: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87729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25:14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「天国又好比一个人要往外国去，就叫了仆人来，把他的家业交给他们，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25:15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按着各人的才干给他们银子：一个给了五千，一个给了二千，一个给了一千，就往外国去了。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25:16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那领五千的随即拿去做买卖，另外赚了五千。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25:17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那领二千的也照样另赚了二千。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25:18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但那领一千的去掘开地，把主人的银子埋藏了。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过了许久，那些仆人的主人来了，和他们算帐。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92004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那领五千银子的又带着那另外的五千来，说：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主啊，你交给我五千银子。请看，我又赚了五千。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25:21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主人说：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好，你这又良善又忠心的仆人，你在不多的事上有忠心，我要把许多事派你管理；可以进来享受你主人的快乐。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25:22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那领二千的也来，说：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主啊，你交给我二千银子。请看，我又赚了二千。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25:23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主人说：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好，你这又良善又忠心的仆人，你在不多的事上有忠心，我要把许多事派你管理；可以进来享受你主人的快乐。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13367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25:24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那领一千的也来，说：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主啊，我知道你是忍心的人，没有种的地方要收割，没有散的地方要聚敛，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25:25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我就害怕，去把你的一千银子埋藏在地里。请看，你的原银子在这里。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25:26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主人回答说：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你这又恶又懒的仆人，你既知道我没有种的地方要收割，没有散的地方要聚敛，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25:27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就当把我的银子放给兑换银钱的人，到我来的时候，可以连本带利收回。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4224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25:28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夺过他这一千来，给那有一万的。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25:29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因为凡有的，还要加给他，叫他有余；没有的，连他所有的也要夺过来。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25:30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把这无用的仆人丢在外面黑暗里；在那里必要哀哭切齿了。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10837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8855765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一、十个童女的比喻。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二、仆人才干的比喻。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三、山羊绵羊的比喻。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26166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25:31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「当人子在他荣耀里、同着众天使降临的时候，要坐在他荣耀的宝座上。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25:32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万民都要聚集在他面前。他要把他们分别出来，好像牧羊的分别绵羊山羊一般，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25:33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把绵羊安置在右边，山羊在左边。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9862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25:34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于是王要向那右边的说：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你们这蒙我父赐福的，可来承受那创世以来为你们所预备的国；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25:35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因为我饿了，你们给我吃，渴了，你们给我喝；我作客旅，你们留我住；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25:36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我赤身露体，你们给我穿；我病了，你们看顾我；我在监里，你们来看我。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66502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25:37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义人就回答说：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主啊，我们甚么时候见你饿了，给你吃，渴了，给你喝？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25:38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甚么时候见你作客旅，留你住，或是赤身露体，给你穿？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25:39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又甚么时候见你病了，或是在监里，来看你呢？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25:40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王要回答说：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我实在告诉你们，这些事你们既做在我这弟兄中一个最小的身上，就是做在我身上了。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88843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25:41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王又要向那左边的说：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你们这被咒诅的人，离开我！进入那为魔鬼和他的使者所预备的永火里去！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25:42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因为我饿了，你们不给我吃，渴了，你们不给我喝；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25:43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我作客旅，你们不留我住；我赤身露体，你们不给我穿；我病了，我在监里，你们不来看顾我。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3626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25:44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他们也要回答说：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主啊，我们甚么时候见你饿了，或渴了，或作客旅，或赤身露体，或病了，或在监里，不伺候你呢？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25:45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王要回答说：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我实在告诉你们，这些事你们既不做在我这弟兄中一个最小的身上，就是不做在我身上了。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25:46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这些人要往永刑里去；那些义人要往永生里去。」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36497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结语：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54077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24:45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谁是忠心有见识的仆人，为主人所派，管理家里的人，按时分粮给他们呢？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24:46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主人来到，看见他这样行，那仆人就有福了。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24:47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我实在告诉你们，主人要派他管理一切所有的。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896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56310</TotalTime>
  <Words>2045</Words>
  <Application>Microsoft Office PowerPoint</Application>
  <PresentationFormat>On-screen Show (4:3)</PresentationFormat>
  <Paragraphs>88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146</cp:revision>
  <dcterms:created xsi:type="dcterms:W3CDTF">2010-03-20T17:46:04Z</dcterms:created>
  <dcterms:modified xsi:type="dcterms:W3CDTF">2023-10-06T18:02:17Z</dcterms:modified>
</cp:coreProperties>
</file>