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26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1527" r:id="rId9"/>
    <p:sldId id="1506" r:id="rId10"/>
    <p:sldId id="860" r:id="rId11"/>
    <p:sldId id="1522" r:id="rId12"/>
    <p:sldId id="1528" r:id="rId13"/>
    <p:sldId id="1493" r:id="rId14"/>
    <p:sldId id="967" r:id="rId15"/>
    <p:sldId id="1511" r:id="rId16"/>
    <p:sldId id="1529" r:id="rId17"/>
    <p:sldId id="1512" r:id="rId18"/>
    <p:sldId id="1513" r:id="rId19"/>
    <p:sldId id="1530" r:id="rId20"/>
    <p:sldId id="1514" r:id="rId21"/>
    <p:sldId id="1531" r:id="rId22"/>
    <p:sldId id="1523" r:id="rId23"/>
    <p:sldId id="1521" r:id="rId24"/>
    <p:sldId id="153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1620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8169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9801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4932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891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0463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591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2871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3928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1419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735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18:21-35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那时，彼得进前来，对耶稣说：「主啊，我弟兄得罪我，我当饶恕他几次呢？到七次可以吗？」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耶稣说：「我对你说，不是到七次，乃是到七十个七次。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天国好像一个王要和他仆人算帐。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才算的时候，有人带了一个欠一千万银子的来。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因为他没有甚么偿还之物，主人吩咐把他和他妻子儿女，并一切所有的都卖了偿还。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那仆人就俯伏拜他，说：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主啊，宽容我，将来我都要还清。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那仆人的主人就动了慈心，把他释放了，并且免了他的债。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「那仆人出来，遇见他的一个同伴欠他十两银子，便揪着他，掐住他的喉咙，说：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你把所欠的还我！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他的同伴就俯伏央求他，说：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宽容我吧，将来我必还清。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他不肯，竟去把他下在监里，等他还了所欠的债。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众同伴看见他所做的事就甚忧愁，去把这事都告诉了主人。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于是主人叫了他来，对他说：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你这恶奴才！你央求我，我就把你所欠的都免了，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你不应当怜恤你的同伴，像我怜恤你吗？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主人就大怒，把他交给掌刑的，等他还清了所欠的债。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644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你们各人若不从心里饶恕你的弟兄，我天父也要这样待你们了。」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学习彻底的饶恕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18:21-35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倘若你的弟兄得罪你，你就去，趁着只有他和你在一处的时候，指出他的错来。他若听你，你便得了你的弟兄；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他若不听，你就另外带一两个人同去，要凭两三个人的口作见证，句句都可定准。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若是不听他们，就告诉教会；若是不听教会，就看他像外邦人和税吏一样。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87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一、饶恕的动力。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那仆人出来，遇见他的一个同伴欠他十两银子，便揪着他，掐住他的喉咙，说：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你把所欠的还我！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他的同伴就俯伏央求他，说：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宽容我吧，将来我必还清。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他不肯，竟去把他下在监里，等他还了所欠的债。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于是主人叫了他来，对他说：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你这恶奴才！你央求我，我就把你所欠的都免了，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你不应当怜恤你的同伴，像我怜恤你吗？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主人就大怒，把他交给掌刑的，等他还清了所欠的债。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你们各人若不从心里饶恕你的弟兄，我天父也要这样待你们了。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一、饶恕的动力。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二、饶恕的程度。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351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那时，彼得进前来，对耶稣说：「主啊，我弟兄得罪我，我当饶恕他几次呢？到七次可以吗？」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耶稣说：「我对你说，不是到七次，乃是到七十个七次。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拉麦对他两个妻子说：亚大、洗拉，听我的声音；拉麦的妻子，细听我的话语：壮年人伤我，我把他杀了；少年人损我，我把他害了。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若杀该隐，遭报七倍，杀拉麦，必遭报七十七倍。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907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一、饶恕的动力。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二、饶恕的程度。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三、饶恕的果子。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883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每天晚上，耶稣出城去。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早晨，他们从那里经过，看见无花果树连根都枯干了。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彼得想起耶稣的话来，就对他说：「拉比，请看！你所咒诅的无花果树已经枯干了。」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626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你们站着祷告的时候，若想起有人得罪你们，就当饶恕他，好叫你们在天上的父也饶恕你们的过犯。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你们若不饶恕人，你们在天上的父也不饶恕你们的过犯。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2123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「我实在告诉你们，凡你们在地上所捆绑的，在天上也要捆绑；凡你们在地上所释放的，在天上也要释放。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我又告诉你们，若是你们中间有两个人在地上同心合意地求甚么事，我在天上的父必为他们成全。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因为无论在哪里，有两三个人奉我的名聚会，那里就有我在他们中间。」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263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歌罗西书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所以，你们既是上帝的选民，圣洁蒙爱的人，就要存怜悯、恩慈、谦虚、温柔、忍耐的心。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倘若这人与那人有嫌隙，总要彼此包容，彼此饶恕；主怎样饶恕了你们，你们也要怎样饶恕人。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在这一切之外，要存着爱心，爱心就是联络全德的。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752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49191</TotalTime>
  <Words>1281</Words>
  <Application>Microsoft Office PowerPoint</Application>
  <PresentationFormat>On-screen Show (4:3)</PresentationFormat>
  <Paragraphs>58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136</cp:revision>
  <dcterms:created xsi:type="dcterms:W3CDTF">2010-03-20T17:46:04Z</dcterms:created>
  <dcterms:modified xsi:type="dcterms:W3CDTF">2023-09-15T21:43:28Z</dcterms:modified>
</cp:coreProperties>
</file>