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</p:sldMasterIdLst>
  <p:notesMasterIdLst>
    <p:notesMasterId r:id="rId26"/>
  </p:notesMasterIdLst>
  <p:sldIdLst>
    <p:sldId id="835" r:id="rId2"/>
    <p:sldId id="852" r:id="rId3"/>
    <p:sldId id="881" r:id="rId4"/>
    <p:sldId id="882" r:id="rId5"/>
    <p:sldId id="883" r:id="rId6"/>
    <p:sldId id="980" r:id="rId7"/>
    <p:sldId id="981" r:id="rId8"/>
    <p:sldId id="1506" r:id="rId9"/>
    <p:sldId id="1507" r:id="rId10"/>
    <p:sldId id="1508" r:id="rId11"/>
    <p:sldId id="1509" r:id="rId12"/>
    <p:sldId id="860" r:id="rId13"/>
    <p:sldId id="1522" r:id="rId14"/>
    <p:sldId id="1494" r:id="rId15"/>
    <p:sldId id="1493" r:id="rId16"/>
    <p:sldId id="967" r:id="rId17"/>
    <p:sldId id="1511" r:id="rId18"/>
    <p:sldId id="1525" r:id="rId19"/>
    <p:sldId id="1512" r:id="rId20"/>
    <p:sldId id="1513" r:id="rId21"/>
    <p:sldId id="1526" r:id="rId22"/>
    <p:sldId id="1514" r:id="rId23"/>
    <p:sldId id="1523" r:id="rId24"/>
    <p:sldId id="152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9E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31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70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734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46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041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22111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28169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85169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516831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72861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76437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197167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07716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10911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0878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406677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924374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88913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304630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011067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628716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1419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733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7C9B-74BC-5563-2F57-820567B27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739134-0FD9-BEFA-4A82-83DA9D24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005A2-235B-044F-8E62-EADEFD26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161-73E0-0209-2AA3-06EECFE0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C5B05-78BC-92B0-AC63-6D2524DF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1209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D154-C8CD-37A4-A7B3-C8FAE290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2E19-6156-F214-F1E0-E2481D84D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17B0-8E1B-25C6-0069-9486BAD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009D-F63B-80BA-DC17-E66668C0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2280-D87B-EEF3-C10D-17BD652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89763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86B5-F86F-58D2-12DB-3153C4D69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99EF-9681-ECB0-8E5D-6A3BD1D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284-000D-CF8D-242B-3C37A53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C4763-1E30-5E99-5353-C6A1F5E0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077AD-05BB-88D4-B892-472E405F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8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80E-0DA5-D588-EBA0-C15779D4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FC1D-E859-1F7B-7AA4-EA6FE6E2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F0D87-4165-43A8-B285-215B4A00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B449-6FE4-3C7E-CF1F-17FA0C0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44CC-3721-73F1-8831-07119555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87300-6971-665E-81AC-A2FF6D3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4740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A5E7-EC4E-0175-64B2-D61F5B8E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9D433-B85D-B224-58AE-C0A107D3A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D2D67-EA42-C5BE-5407-A5DC5086B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416D-EF77-EE16-FE54-D17849D0D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90F98-C793-D9AE-B3C8-04B836BA3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9B42-9009-D7C8-6B3E-A23B5FE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9DAE9-635B-5532-6E54-B9C4E27D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8215EA-EBDB-0F69-7806-54581F84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CAC-B8F5-DB29-4293-E4813D3B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B2574-9730-3BD9-E53A-21F59FD1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3469E6-2668-D88D-C2BC-7D43F626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13955-6831-013B-1473-419ADA5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94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63F86-EAE0-516D-D201-2C6622A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30894-483F-D5D5-CDE6-35E8FF8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BB9A4-0AEA-46F8-15FD-755C95BC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57026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2A7C-00AB-915B-97A8-CB355651E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C95C-A443-2CE4-C574-FE1048C5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4B93-2997-80EB-6A42-E89FB8964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3642E-584E-6F71-354D-EE758393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69C7-DC2B-79FB-6884-F4C3E323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7A82E-7BE9-0C44-B08C-2C58E24A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1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58A-C5E1-D13D-3B2C-F85765A1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80F2-A326-01C7-5F53-0385B59E2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2D70-7823-18D1-F98F-7AC8719E8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B58C-CF57-77C7-501A-1BE909C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F630C-53AC-A168-315C-E5CBB94D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B86E2-59AB-AF99-143E-B6D0AE54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33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85B4-691B-DEB2-C031-05BC393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DB4BA-4610-3096-7220-A0DA9A38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870E-E6CC-EF02-E6D2-D3BBD5D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BCE1-7965-A238-DCA1-B8262E09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ADF-282A-F210-814A-506E9924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11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DA844-ECDB-5069-5E24-CC8DE96A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23C90-E3F2-F9D2-93E1-B4B00332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C46D2-0853-C4E2-D985-2F575450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BCFE-856F-78DD-815E-F4A46637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BE877-0E62-1182-DC9B-2AA72FA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8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FE600-CD86-0E2F-1984-9327E2F8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3004-8715-A070-7F4B-A4DAE456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16250-2A73-0043-29D1-F7476E246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54CD-2E23-1791-4B4C-A213D0D7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2EB9-8235-7D2B-B9F4-92A2C95A7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9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18:1-20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18:1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当时，门徒进前来，问耶稣说：「天国里谁是最大的？」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18:2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耶稣便叫一个小孩子来，使他站在他们当中，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18:3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说：「我实在告诉你们，你们若不回转，变成小孩子的样式，断不得进天国。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18:4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所以，凡自己谦卑像这小孩子的，他在天国里就是最大的。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4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18:5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凡为我的名接待一个像这小孩子的，就是接待我。」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18:6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「凡使这信我的一个小子跌倒的，倒不如把大磨石拴在这人的颈项上，沉在深海里。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18:7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这世界有祸了，因为将人绊倒；绊倒人的事是免不了的，但那绊倒人的有祸了！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18:8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倘若你一只手，或是一只脚，叫你跌倒，就砍下来丢掉。你缺一只手，或是一只脚，进入永生，强如有两手两脚被丢在永火里。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8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倘若你一只眼叫你跌倒，就把它剜出来丢掉。你只有一只眼进入永生，强如有两只眼被丢在地狱的火里。」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「你们要小心，不可轻看这小子里的一个；我告诉你们，他们的使者在天上，常见我天父的面。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145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人子来，为要拯救失丧的人。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一个人若有一百只羊，一只走迷了路，你们的意思如何？他岂不撇下这九十九只，往山里去找那只迷路的羊吗？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6477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若是找着了，我实在告诉你们，他为这一只羊欢喜，比为那没有迷路的九十九只欢喜还大呢！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你们在天上的父也是这样，不愿意这小子里失丧一个。」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9493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「倘若你的弟兄得罪你，你就去，趁着只有他和你在一处的时候，指出他的错来。他若听你，你便得了你的弟兄；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他若不听，你就另外带一两个人同去，要凭两三个人的口作见证，句句都可定准。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8289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若是不听他们，就告诉教会；若是不听教会，就看他像外邦人和税吏一样。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「我实在告诉你们，凡你们在地上所捆绑的，在天上也要捆绑；凡你们在地上所释放的，在天上也要释放。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7572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265471" y="275303"/>
            <a:ext cx="8632723" cy="630247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我又告诉你们，若是你们中间有两个人在地上同心合意地求甚么事，我在天上的父必为他们成全。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因为无论在哪里，有两三个人奉我的名聚会，那里就有我在他们中间。」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3143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5" name="Rectangle 46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1" y="3985"/>
            <a:ext cx="7329573" cy="6858000"/>
            <a:chOff x="1303402" y="3985"/>
            <a:chExt cx="9772765" cy="68580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0" y="1140542"/>
            <a:ext cx="9144000" cy="293417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天国里最大的人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</a:rPr>
              <a:t>马太福音 </a:t>
            </a:r>
            <a:r>
              <a:rPr lang="en-US" altLang="zh-CN" sz="40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18:1-20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424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前言：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当时，门徒进前来，问耶稣说：「天国里谁是最大的？」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耶稣便叫一个小孩子来，使他站在他们当中，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5677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89452" y="88490"/>
            <a:ext cx="8955157" cy="676950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说：「我实在告诉你们，你们若不回转，变成小孩子的样式，断不得进天国。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所以，凡自己谦卑像这小孩子的，他在天国里就是最大的。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凡为我的名接待一个像这小孩子的，就是接待我。」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7366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8855765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一、谦卑的人不易绊倒人。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7136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凡使这信我的一个小子跌倒的，倒不如把大磨石拴在这人的颈项上，沉在深海里。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这世界有祸了，因为将人绊倒；绊倒人的事是免不了的，但那绊倒人的有祸了！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4705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倘若你一只手，或是一只脚，叫你跌倒，就砍下来丢掉。你缺一只手，或是一只脚，进入永生，强如有两手两脚被丢在永火里。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倘若你一只眼叫你跌倒，就把它剜出来丢掉。你只有一只眼进入永生，强如有两只眼被丢在地狱的火里。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01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8855765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一、谦卑的人不易绊倒人。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二、谦卑的人不会轻看人。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84798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「你们要小心，不可轻看这小子里的一个；我告诉你们，他们的使者在天上，常见我天父的面。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人子来，为要拯救失丧的人。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008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哥林多前书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不但如此，身上肢体人以为软弱的，更是不可少的。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身上肢体，我们看为不体面的，越发给它加上体面；不俊美的，越发得着俊美。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我们俊美的肢体，自然用不着装饰；但上帝配搭这身子，把加倍的体面给那有缺欠的肢体，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12:25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免得身上分门别类，总要肢体彼此相顾。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49076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129209" y="139148"/>
            <a:ext cx="8855765" cy="659958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一、谦卑的人不易绊倒人。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二、谦卑的人不会轻看人。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三、谦卑的人努力得回人。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12603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倘若你的弟兄得罪你，你就去，趁着只有他和你在一处的时候，指出他的错来。他若听你，你便得了你的弟兄；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他若不听，你就另外带一两个人同去，要凭两三个人的口作见证，句句都可定准。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18:17a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若是不听他们，就告诉教会；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18:17b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若是不听教会，就看他像外邦人和税吏一样。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36260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雅各书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我的弟兄们，你们中间若有失迷真道的，有人使他回转，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这人该知道：叫一个罪人从迷路上转回便是救一个灵魂不死，并且遮盖许多的罪。</a:t>
            </a: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6263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443" name="Freeform: Shape 450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51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52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53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99391" y="109330"/>
            <a:ext cx="8915400" cy="659958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altLang="zh-CN" sz="1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我实在告诉你们，凡你们在地上所捆绑的，在天上也要捆绑；凡你们在地上所释放的，在天上也要释放。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18:19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我又告诉你们，若是你们中间有两个人在地上同心合意地求甚么事，我在天上的父必为他们成全。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18:20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因为无论在哪里，有两三个人奉我的名聚会，那里就有我在他们中间。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449" name="Group 455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55" name="Freeform: Shape 456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57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58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59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5407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49096</TotalTime>
  <Words>1458</Words>
  <Application>Microsoft Office PowerPoint</Application>
  <PresentationFormat>On-screen Show (4:3)</PresentationFormat>
  <Paragraphs>62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134</cp:revision>
  <dcterms:created xsi:type="dcterms:W3CDTF">2010-03-20T17:46:04Z</dcterms:created>
  <dcterms:modified xsi:type="dcterms:W3CDTF">2023-08-26T06:17:15Z</dcterms:modified>
</cp:coreProperties>
</file>