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4"/>
  </p:sldMasterIdLst>
  <p:sldIdLst>
    <p:sldId id="522" r:id="rId5"/>
    <p:sldId id="257" r:id="rId6"/>
    <p:sldId id="367" r:id="rId7"/>
    <p:sldId id="434" r:id="rId8"/>
    <p:sldId id="435" r:id="rId9"/>
    <p:sldId id="436" r:id="rId10"/>
    <p:sldId id="457" r:id="rId11"/>
    <p:sldId id="458" r:id="rId12"/>
    <p:sldId id="502" r:id="rId13"/>
    <p:sldId id="494" r:id="rId14"/>
    <p:sldId id="256" r:id="rId15"/>
    <p:sldId id="426" r:id="rId16"/>
    <p:sldId id="515" r:id="rId17"/>
    <p:sldId id="516" r:id="rId18"/>
    <p:sldId id="404" r:id="rId19"/>
    <p:sldId id="497" r:id="rId20"/>
    <p:sldId id="505" r:id="rId21"/>
    <p:sldId id="507" r:id="rId22"/>
    <p:sldId id="486" r:id="rId23"/>
    <p:sldId id="517" r:id="rId24"/>
    <p:sldId id="519" r:id="rId25"/>
    <p:sldId id="520" r:id="rId26"/>
    <p:sldId id="518" r:id="rId27"/>
    <p:sldId id="504" r:id="rId28"/>
    <p:sldId id="428" r:id="rId29"/>
    <p:sldId id="468" r:id="rId30"/>
    <p:sldId id="521" r:id="rId31"/>
    <p:sldId id="508" r:id="rId32"/>
    <p:sldId id="488" r:id="rId33"/>
    <p:sldId id="489" r:id="rId34"/>
    <p:sldId id="495" r:id="rId35"/>
    <p:sldId id="511" r:id="rId36"/>
    <p:sldId id="496" r:id="rId37"/>
    <p:sldId id="492" r:id="rId38"/>
    <p:sldId id="512" r:id="rId39"/>
    <p:sldId id="509" r:id="rId40"/>
    <p:sldId id="510" r:id="rId41"/>
    <p:sldId id="513" r:id="rId42"/>
    <p:sldId id="514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asong Huang" initials="JH" lastIdx="1" clrIdx="0">
    <p:extLst>
      <p:ext uri="{19B8F6BF-5375-455C-9EA6-DF929625EA0E}">
        <p15:presenceInfo xmlns:p15="http://schemas.microsoft.com/office/powerpoint/2012/main" userId="Jiasong Hu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A1378D-A256-4C7C-862C-E17E3A317385}" v="6" dt="2023-08-16T03:53:48.7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42A1378D-A256-4C7C-862C-E17E3A317385}"/>
    <pc:docChg chg="addSld delSld modSld sldOrd">
      <pc:chgData name="Jiasong Huang" userId="15496fe7-5392-414e-8083-e82aa8fdc3bc" providerId="ADAL" clId="{42A1378D-A256-4C7C-862C-E17E3A317385}" dt="2023-08-16T03:56:50.370" v="591" actId="20577"/>
      <pc:docMkLst>
        <pc:docMk/>
      </pc:docMkLst>
      <pc:sldChg chg="modSp mod ord">
        <pc:chgData name="Jiasong Huang" userId="15496fe7-5392-414e-8083-e82aa8fdc3bc" providerId="ADAL" clId="{42A1378D-A256-4C7C-862C-E17E3A317385}" dt="2023-08-15T19:04:25.506" v="383" actId="20577"/>
        <pc:sldMkLst>
          <pc:docMk/>
          <pc:sldMk cId="2481664606" sldId="404"/>
        </pc:sldMkLst>
        <pc:spChg chg="mod">
          <ac:chgData name="Jiasong Huang" userId="15496fe7-5392-414e-8083-e82aa8fdc3bc" providerId="ADAL" clId="{42A1378D-A256-4C7C-862C-E17E3A317385}" dt="2023-08-15T19:04:25.506" v="383" actId="20577"/>
          <ac:spMkLst>
            <pc:docMk/>
            <pc:sldMk cId="2481664606" sldId="404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42A1378D-A256-4C7C-862C-E17E3A317385}" dt="2023-08-15T18:48:24.824" v="139" actId="20577"/>
        <pc:sldMkLst>
          <pc:docMk/>
          <pc:sldMk cId="1122972377" sldId="426"/>
        </pc:sldMkLst>
        <pc:spChg chg="mod">
          <ac:chgData name="Jiasong Huang" userId="15496fe7-5392-414e-8083-e82aa8fdc3bc" providerId="ADAL" clId="{42A1378D-A256-4C7C-862C-E17E3A317385}" dt="2023-08-15T18:48:24.824" v="139" actId="20577"/>
          <ac:spMkLst>
            <pc:docMk/>
            <pc:sldMk cId="1122972377" sldId="426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42A1378D-A256-4C7C-862C-E17E3A317385}" dt="2023-08-15T19:22:09.238" v="442" actId="21"/>
        <pc:sldMkLst>
          <pc:docMk/>
          <pc:sldMk cId="2818561235" sldId="428"/>
        </pc:sldMkLst>
        <pc:spChg chg="mod">
          <ac:chgData name="Jiasong Huang" userId="15496fe7-5392-414e-8083-e82aa8fdc3bc" providerId="ADAL" clId="{42A1378D-A256-4C7C-862C-E17E3A317385}" dt="2023-08-15T19:22:09.238" v="442" actId="21"/>
          <ac:spMkLst>
            <pc:docMk/>
            <pc:sldMk cId="2818561235" sldId="428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42A1378D-A256-4C7C-862C-E17E3A317385}" dt="2023-08-16T03:51:58.296" v="475" actId="20577"/>
        <pc:sldMkLst>
          <pc:docMk/>
          <pc:sldMk cId="1516586092" sldId="468"/>
        </pc:sldMkLst>
        <pc:spChg chg="mod">
          <ac:chgData name="Jiasong Huang" userId="15496fe7-5392-414e-8083-e82aa8fdc3bc" providerId="ADAL" clId="{42A1378D-A256-4C7C-862C-E17E3A317385}" dt="2023-08-16T03:51:58.296" v="475" actId="20577"/>
          <ac:spMkLst>
            <pc:docMk/>
            <pc:sldMk cId="1516586092" sldId="468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42A1378D-A256-4C7C-862C-E17E3A317385}" dt="2023-08-15T18:53:10.892" v="162" actId="12"/>
        <pc:sldMkLst>
          <pc:docMk/>
          <pc:sldMk cId="1227208265" sldId="497"/>
        </pc:sldMkLst>
        <pc:spChg chg="mod">
          <ac:chgData name="Jiasong Huang" userId="15496fe7-5392-414e-8083-e82aa8fdc3bc" providerId="ADAL" clId="{42A1378D-A256-4C7C-862C-E17E3A317385}" dt="2023-08-15T18:53:10.892" v="162" actId="12"/>
          <ac:spMkLst>
            <pc:docMk/>
            <pc:sldMk cId="1227208265" sldId="497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42A1378D-A256-4C7C-862C-E17E3A317385}" dt="2023-08-15T18:53:43.955" v="178" actId="20577"/>
        <pc:sldMkLst>
          <pc:docMk/>
          <pc:sldMk cId="4169979612" sldId="505"/>
        </pc:sldMkLst>
        <pc:spChg chg="mod">
          <ac:chgData name="Jiasong Huang" userId="15496fe7-5392-414e-8083-e82aa8fdc3bc" providerId="ADAL" clId="{42A1378D-A256-4C7C-862C-E17E3A317385}" dt="2023-08-15T18:53:43.955" v="178" actId="20577"/>
          <ac:spMkLst>
            <pc:docMk/>
            <pc:sldMk cId="4169979612" sldId="505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42A1378D-A256-4C7C-862C-E17E3A317385}" dt="2023-08-16T03:56:50.370" v="591" actId="20577"/>
        <pc:sldMkLst>
          <pc:docMk/>
          <pc:sldMk cId="529345069" sldId="510"/>
        </pc:sldMkLst>
        <pc:spChg chg="mod">
          <ac:chgData name="Jiasong Huang" userId="15496fe7-5392-414e-8083-e82aa8fdc3bc" providerId="ADAL" clId="{42A1378D-A256-4C7C-862C-E17E3A317385}" dt="2023-08-16T03:56:50.370" v="591" actId="20577"/>
          <ac:spMkLst>
            <pc:docMk/>
            <pc:sldMk cId="529345069" sldId="510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42A1378D-A256-4C7C-862C-E17E3A317385}" dt="2023-08-15T19:09:02.727" v="425" actId="20577"/>
        <pc:sldMkLst>
          <pc:docMk/>
          <pc:sldMk cId="3747979145" sldId="515"/>
        </pc:sldMkLst>
        <pc:spChg chg="mod">
          <ac:chgData name="Jiasong Huang" userId="15496fe7-5392-414e-8083-e82aa8fdc3bc" providerId="ADAL" clId="{42A1378D-A256-4C7C-862C-E17E3A317385}" dt="2023-08-15T19:09:02.727" v="425" actId="20577"/>
          <ac:spMkLst>
            <pc:docMk/>
            <pc:sldMk cId="3747979145" sldId="515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42A1378D-A256-4C7C-862C-E17E3A317385}" dt="2023-08-15T19:09:07.964" v="429" actId="20577"/>
        <pc:sldMkLst>
          <pc:docMk/>
          <pc:sldMk cId="1484181408" sldId="516"/>
        </pc:sldMkLst>
        <pc:spChg chg="mod">
          <ac:chgData name="Jiasong Huang" userId="15496fe7-5392-414e-8083-e82aa8fdc3bc" providerId="ADAL" clId="{42A1378D-A256-4C7C-862C-E17E3A317385}" dt="2023-08-15T19:09:07.964" v="429" actId="20577"/>
          <ac:spMkLst>
            <pc:docMk/>
            <pc:sldMk cId="1484181408" sldId="516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42A1378D-A256-4C7C-862C-E17E3A317385}" dt="2023-08-15T19:04:05.497" v="377" actId="20577"/>
        <pc:sldMkLst>
          <pc:docMk/>
          <pc:sldMk cId="1028098841" sldId="517"/>
        </pc:sldMkLst>
        <pc:spChg chg="mod">
          <ac:chgData name="Jiasong Huang" userId="15496fe7-5392-414e-8083-e82aa8fdc3bc" providerId="ADAL" clId="{42A1378D-A256-4C7C-862C-E17E3A317385}" dt="2023-08-15T19:04:05.497" v="377" actId="20577"/>
          <ac:spMkLst>
            <pc:docMk/>
            <pc:sldMk cId="1028098841" sldId="517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42A1378D-A256-4C7C-862C-E17E3A317385}" dt="2023-08-15T19:03:07.083" v="297" actId="20577"/>
        <pc:sldMkLst>
          <pc:docMk/>
          <pc:sldMk cId="1792176092" sldId="518"/>
        </pc:sldMkLst>
        <pc:spChg chg="mod">
          <ac:chgData name="Jiasong Huang" userId="15496fe7-5392-414e-8083-e82aa8fdc3bc" providerId="ADAL" clId="{42A1378D-A256-4C7C-862C-E17E3A317385}" dt="2023-08-15T19:03:07.083" v="297" actId="20577"/>
          <ac:spMkLst>
            <pc:docMk/>
            <pc:sldMk cId="1792176092" sldId="518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42A1378D-A256-4C7C-862C-E17E3A317385}" dt="2023-08-15T19:07:16.212" v="418" actId="20577"/>
        <pc:sldMkLst>
          <pc:docMk/>
          <pc:sldMk cId="3271827070" sldId="519"/>
        </pc:sldMkLst>
        <pc:spChg chg="mod">
          <ac:chgData name="Jiasong Huang" userId="15496fe7-5392-414e-8083-e82aa8fdc3bc" providerId="ADAL" clId="{42A1378D-A256-4C7C-862C-E17E3A317385}" dt="2023-08-15T19:07:16.212" v="418" actId="20577"/>
          <ac:spMkLst>
            <pc:docMk/>
            <pc:sldMk cId="3271827070" sldId="519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42A1378D-A256-4C7C-862C-E17E3A317385}" dt="2023-08-15T19:07:23.603" v="419" actId="20577"/>
        <pc:sldMkLst>
          <pc:docMk/>
          <pc:sldMk cId="3243134754" sldId="520"/>
        </pc:sldMkLst>
        <pc:spChg chg="mod">
          <ac:chgData name="Jiasong Huang" userId="15496fe7-5392-414e-8083-e82aa8fdc3bc" providerId="ADAL" clId="{42A1378D-A256-4C7C-862C-E17E3A317385}" dt="2023-08-15T19:07:23.603" v="419" actId="20577"/>
          <ac:spMkLst>
            <pc:docMk/>
            <pc:sldMk cId="3243134754" sldId="520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42A1378D-A256-4C7C-862C-E17E3A317385}" dt="2023-08-15T19:22:34.386" v="454" actId="5793"/>
        <pc:sldMkLst>
          <pc:docMk/>
          <pc:sldMk cId="1236529325" sldId="521"/>
        </pc:sldMkLst>
        <pc:spChg chg="mod">
          <ac:chgData name="Jiasong Huang" userId="15496fe7-5392-414e-8083-e82aa8fdc3bc" providerId="ADAL" clId="{42A1378D-A256-4C7C-862C-E17E3A317385}" dt="2023-08-15T19:22:34.386" v="454" actId="5793"/>
          <ac:spMkLst>
            <pc:docMk/>
            <pc:sldMk cId="1236529325" sldId="521"/>
            <ac:spMk id="3" creationId="{442B1AF5-CB0B-4AD9-A916-6C238E2F6BFE}"/>
          </ac:spMkLst>
        </pc:spChg>
      </pc:sldChg>
      <pc:sldChg chg="add del">
        <pc:chgData name="Jiasong Huang" userId="15496fe7-5392-414e-8083-e82aa8fdc3bc" providerId="ADAL" clId="{42A1378D-A256-4C7C-862C-E17E3A317385}" dt="2023-08-15T19:07:47.184" v="420" actId="2696"/>
        <pc:sldMkLst>
          <pc:docMk/>
          <pc:sldMk cId="3981292386" sldId="52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6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2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640D7-12AE-4E06-8CA6-42E9ACC5446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2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0468-0053-4823-91B0-430AEB94F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290611"/>
          </a:xfrm>
        </p:spPr>
        <p:txBody>
          <a:bodyPr>
            <a:normAutofit fontScale="90000"/>
          </a:bodyPr>
          <a:lstStyle/>
          <a:p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读  经</a:t>
            </a:r>
            <a:br>
              <a:rPr lang="en-US" altLang="zh-CN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br>
              <a:rPr lang="en-US" altLang="zh-CN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创世记 </a:t>
            </a:r>
            <a:r>
              <a:rPr lang="en-US" altLang="zh-CN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11:27-12:9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1633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52014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11:27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他拉的后代、记在下面．他拉生亚伯兰、拿鹤、哈兰．哈兰生罗得。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11:28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哈兰死在他的本地迦勒底的吾珥、在他父亲他拉之先。</a:t>
            </a:r>
          </a:p>
        </p:txBody>
      </p:sp>
    </p:spTree>
    <p:extLst>
      <p:ext uri="{BB962C8B-B14F-4D97-AF65-F5344CB8AC3E}">
        <p14:creationId xmlns:p14="http://schemas.microsoft.com/office/powerpoint/2010/main" val="277175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298017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11:29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亚伯兰、拿鹤、各娶了妻．亚伯兰的妻子名叫撒莱．拿鹤的妻子名叫密迦、是哈兰的女儿．哈兰是密迦和亦迦的父亲。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11:30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撒莱不生育、没有孩子。</a:t>
            </a:r>
          </a:p>
        </p:txBody>
      </p:sp>
    </p:spTree>
    <p:extLst>
      <p:ext uri="{BB962C8B-B14F-4D97-AF65-F5344CB8AC3E}">
        <p14:creationId xmlns:p14="http://schemas.microsoft.com/office/powerpoint/2010/main" val="3432030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9626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11:31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他拉带着他儿子亚伯兰、和他孙子哈兰的儿子罗得、并他儿妇亚伯兰的妻子撒莱、出了迦勒底的吾珥、要往迦南地去、他们走到哈兰就住在那里。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11:32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他拉共活了二百零五岁、就死在哈兰。</a:t>
            </a:r>
          </a:p>
        </p:txBody>
      </p:sp>
    </p:spTree>
    <p:extLst>
      <p:ext uri="{BB962C8B-B14F-4D97-AF65-F5344CB8AC3E}">
        <p14:creationId xmlns:p14="http://schemas.microsoft.com/office/powerpoint/2010/main" val="3639390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2192000" cy="75139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耶和华对亚伯兰说、你要离开本地、本族、父家、往我所要指示你的地去。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我必叫你成为大国．我必赐福给你、叫你的名为大、你也要叫别人得福．</a:t>
            </a:r>
          </a:p>
        </p:txBody>
      </p:sp>
    </p:spTree>
    <p:extLst>
      <p:ext uri="{BB962C8B-B14F-4D97-AF65-F5344CB8AC3E}">
        <p14:creationId xmlns:p14="http://schemas.microsoft.com/office/powerpoint/2010/main" val="351695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为你祝福的、我必赐福与他、那咒诅你的、我必咒诅他、地上的万族都要因你得福。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亚伯兰就照着耶和华的吩咐去了．罗得也和他同去．亚伯兰出哈兰的时候、年七十五岁。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7533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亚伯兰将他妻子撒莱、和侄儿罗得、连他们在哈兰所积蓄的财物、所得的人口、都带往迦南地去．他们就到了迦南地。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亚伯兰经过那地、到了示剑地方摩利橡树那里．那时迦南人住在那地。</a:t>
            </a:r>
          </a:p>
        </p:txBody>
      </p:sp>
    </p:spTree>
    <p:extLst>
      <p:ext uri="{BB962C8B-B14F-4D97-AF65-F5344CB8AC3E}">
        <p14:creationId xmlns:p14="http://schemas.microsoft.com/office/powerpoint/2010/main" val="3736434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1"/>
            <a:ext cx="12192000" cy="6858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耶和华向亚伯兰显现、说、我要把这地赐给你的后裔．亚伯兰就在那里为向他显现的耶和华筑了一座坛。</a:t>
            </a:r>
          </a:p>
        </p:txBody>
      </p:sp>
    </p:spTree>
    <p:extLst>
      <p:ext uri="{BB962C8B-B14F-4D97-AF65-F5344CB8AC3E}">
        <p14:creationId xmlns:p14="http://schemas.microsoft.com/office/powerpoint/2010/main" val="704629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1"/>
            <a:ext cx="12192000" cy="6858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从那里他又迁到伯特利东边的山、支搭帐棚．西边是伯特利、东边是艾．他在那里又为耶和华筑了一座坛、求告耶和华的名。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40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085983" cy="67533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后来亚伯兰又渐渐迁往南地去。</a:t>
            </a:r>
          </a:p>
        </p:txBody>
      </p:sp>
    </p:spTree>
    <p:extLst>
      <p:ext uri="{BB962C8B-B14F-4D97-AF65-F5344CB8AC3E}">
        <p14:creationId xmlns:p14="http://schemas.microsoft.com/office/powerpoint/2010/main" val="1128038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0468-0053-4823-91B0-430AEB94F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亚伯拉罕的呼召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FD5DA-E9A3-45ED-ADC2-06FD94DCA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  <a:p>
            <a:r>
              <a:rPr lang="zh-CN" altLang="en-US" sz="7200" b="1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3599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765"/>
            <a:ext cx="12192000" cy="65504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亚伯拉罕是圣经与历史上很重要的人物。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因他回应了神的呼召。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基督徒也是神所呼召的人</a:t>
            </a:r>
            <a:r>
              <a:rPr lang="en-US" altLang="zh-CN" sz="6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6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72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我为主被囚的劝你们、既然蒙召、行事为人就当与蒙召的恩相称．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979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8:30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预先所定下的人又召他们来．所召来的人、又称他们为义．所称为义的人、又叫他们得荣耀。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181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 神的呼召是必须的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没有神的呼召，属神的后裔将断绝。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64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该隐离神而去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于是该隐离开耶和华的面、去住在伊甸东边挪得之地。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208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到了塞特才又敬拜神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4:25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亚当又与妻子同房、他就生了一个儿子、起名叫塞特、意思说、神另给我立了一个儿子代替亚伯、因为该隐杀了他。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4:26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、、那时候人才求告耶和华的名。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979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858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到了他拉、亚伯拉罕，又是敬拜偶象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11:27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他拉的后代、记在下面．他拉生亚伯兰、拿鹤、哈兰．哈兰生罗得。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他拉：敬拜偶象的人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亚伯兰：原也是敬拜偶象的人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349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约书亚对众民说、耶和华以色列的神如此说、古时你们的列祖、就是亚伯拉罕、和拿鹤的父亲他拉、住在大河那边事奉别神．</a:t>
            </a:r>
          </a:p>
        </p:txBody>
      </p:sp>
    </p:spTree>
    <p:extLst>
      <p:ext uri="{BB962C8B-B14F-4D97-AF65-F5344CB8AC3E}">
        <p14:creationId xmlns:p14="http://schemas.microsoft.com/office/powerpoint/2010/main" val="2579909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没有呼召，人就是服事自己的偶象，永遠滅亡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098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你们（原）死在过犯罪恶之中、他叫你们活过来．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那时、你们在其中行事为人随从今世的风俗、顺服空中掌权者的首领、就是现今在悖逆之子心中运行的邪灵．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827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我们从前也都在他们中间、放纵肉体的私欲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134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神的呼召是出於神的恩典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176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神救了我们、以圣召召我们、不是按我们的行为、乃是按他的旨意、和恩典．这恩典是万古之先、在基督耶稣里赐给我们的．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295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2000" cy="6755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二。神的呼召是有挑战的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61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13703" cy="6679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 </a:t>
            </a:r>
            <a:r>
              <a:rPr lang="zh-CN" altLang="en-US" sz="66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必需</a:t>
            </a:r>
            <a:r>
              <a:rPr lang="zh-TW" altLang="en-US" sz="66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CN" altLang="en-US" sz="66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個</a:t>
            </a:r>
            <a:r>
              <a:rPr lang="zh-TW" altLang="en-US" sz="66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人的</a:t>
            </a:r>
            <a:r>
              <a:rPr lang="zh-CN" altLang="en-US" sz="66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决定</a:t>
            </a:r>
            <a:endParaRPr lang="en-US" altLang="zh-CN" sz="6600" b="1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11:31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他拉带着他儿子亚伯兰、和他孙子哈兰的儿子罗得、并他儿妇亚伯兰的妻子撒莱、出了迦勒底的吾珥、要往迦南地去、他们走到哈兰就住在那里。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5860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13703" cy="6679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耶和华对亚伯兰说、你要离开本地、本族、父家、往我所要指示你的地去。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我必叫你成为大国、、 、、</a:t>
            </a:r>
          </a:p>
        </p:txBody>
      </p:sp>
    </p:spTree>
    <p:extLst>
      <p:ext uri="{BB962C8B-B14F-4D97-AF65-F5344CB8AC3E}">
        <p14:creationId xmlns:p14="http://schemas.microsoft.com/office/powerpoint/2010/main" val="1236529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13703" cy="6679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是相信顺服不可知的事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耶和华对亚伯兰说、你要离开本地、本族、父家、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往我所要指示你的地去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418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885285" cy="67321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亚伯拉罕因着信、蒙召的时候、就遵命出去、往将来要得为业的地方去．出去的时候、还不知往那里去。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63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006470" cy="67321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是有使命的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我必叫你成为大国．我必赐福给你、叫你的名为大、你也要叫别人得福（好叫你成为别人的祝福）．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14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活着如客旅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（与世界有格格不入）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605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亚伯兰经过那地、到了示剑地方摩利橡树那里．那时迦南人住在那地。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耶和华向亚伯兰显现、说、我要把这地赐给你的后裔．亚伯兰就在那里为向他显现的耶和华筑了一座坛。</a:t>
            </a:r>
          </a:p>
        </p:txBody>
      </p:sp>
    </p:spTree>
    <p:extLst>
      <p:ext uri="{BB962C8B-B14F-4D97-AF65-F5344CB8AC3E}">
        <p14:creationId xmlns:p14="http://schemas.microsoft.com/office/powerpoint/2010/main" val="3722196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从那里他又迁到伯特利东边的山、支搭帐棚．西边是伯特利、东边是艾．他在那里又为耶和华筑了一座坛、求告耶和华的名。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后来亚伯兰又渐渐迁往南地去。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133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他因着信、就在所应许之地作客、好像在异地居住帐棚、与那同蒙一个应许的以撒、雅各一样。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因为他等候那座有根基的城、就是神所经营所建造的。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818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三。如何活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出神的呼召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亚伯拉罕因盼望神会赐给他后裔而有能力活出神的呼召。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5752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论福、我必赐大福给你、论子孙、我必叫你的子孙多起来、如同天上的星、海边的沙、你子孙必得着仇敌的城门。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并且地上万国都必因你的后裔得福、、、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9650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神已把耶稣基督赐给了我们。</a:t>
            </a: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我们越思想感恩在耶稣基督裏的祝福与盼望，我们就越有能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力去活出神的呼召。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3450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8:30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预先所定下的人又召他们来．所召来的人、又称他们为义．所称为义的人、又叫他们得荣耀。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8:31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既是这样、还有甚么说的呢．神若帮助我们、谁能敌挡我们呢。</a:t>
            </a:r>
          </a:p>
        </p:txBody>
      </p:sp>
    </p:spTree>
    <p:extLst>
      <p:ext uri="{BB962C8B-B14F-4D97-AF65-F5344CB8AC3E}">
        <p14:creationId xmlns:p14="http://schemas.microsoft.com/office/powerpoint/2010/main" val="40645960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8:32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神既不爱惜自己的儿子为我们众人舍了、岂不也把万物和他一同白白的赐给我们么。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837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7DE4B4-F74C-4DCE-929C-B7A7259243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8F48C8-D506-467B-8C29-2C7E80BB899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4a2e8a5f-46a6-4684-b25a-b12724a42f9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901AC67-ECE7-429E-AB51-4FE873E0F143}">
  <ds:schemaRefs>
    <ds:schemaRef ds:uri="4a2e8a5f-46a6-4684-b25a-b12724a42f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4218</TotalTime>
  <Words>1799</Words>
  <Application>Microsoft Office PowerPoint</Application>
  <PresentationFormat>Widescreen</PresentationFormat>
  <Paragraphs>84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读  经  创世记 11:27-12:9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亚伯拉罕的呼召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宣教人</dc:title>
  <dc:creator>Jay Huang</dc:creator>
  <cp:lastModifiedBy>CL-Grp2</cp:lastModifiedBy>
  <cp:revision>13</cp:revision>
  <dcterms:created xsi:type="dcterms:W3CDTF">2019-11-19T03:11:24Z</dcterms:created>
  <dcterms:modified xsi:type="dcterms:W3CDTF">2023-08-16T17:39:45Z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