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</p:sldMasterIdLst>
  <p:notesMasterIdLst>
    <p:notesMasterId r:id="rId32"/>
  </p:notesMasterIdLst>
  <p:sldIdLst>
    <p:sldId id="835" r:id="rId2"/>
    <p:sldId id="852" r:id="rId3"/>
    <p:sldId id="881" r:id="rId4"/>
    <p:sldId id="882" r:id="rId5"/>
    <p:sldId id="883" r:id="rId6"/>
    <p:sldId id="980" r:id="rId7"/>
    <p:sldId id="981" r:id="rId8"/>
    <p:sldId id="1506" r:id="rId9"/>
    <p:sldId id="1507" r:id="rId10"/>
    <p:sldId id="1508" r:id="rId11"/>
    <p:sldId id="1509" r:id="rId12"/>
    <p:sldId id="860" r:id="rId13"/>
    <p:sldId id="1522" r:id="rId14"/>
    <p:sldId id="1494" r:id="rId15"/>
    <p:sldId id="1510" r:id="rId16"/>
    <p:sldId id="1493" r:id="rId17"/>
    <p:sldId id="967" r:id="rId18"/>
    <p:sldId id="1511" r:id="rId19"/>
    <p:sldId id="1512" r:id="rId20"/>
    <p:sldId id="1518" r:id="rId21"/>
    <p:sldId id="1513" r:id="rId22"/>
    <p:sldId id="1514" r:id="rId23"/>
    <p:sldId id="1523" r:id="rId24"/>
    <p:sldId id="1524" r:id="rId25"/>
    <p:sldId id="1519" r:id="rId26"/>
    <p:sldId id="1515" r:id="rId27"/>
    <p:sldId id="1516" r:id="rId28"/>
    <p:sldId id="1517" r:id="rId29"/>
    <p:sldId id="1521" r:id="rId30"/>
    <p:sldId id="1520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9E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1296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8/11/2023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7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34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46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041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22111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28169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85169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516831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72861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197167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07716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149001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10911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0878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406677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88913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028657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304630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628716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1419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338248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03239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704195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786946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460164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7333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5492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17:1-21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17:1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过了六天，耶稣带着彼得、雅各，和雅各的兄弟约翰，暗暗地上了高山，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17:2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就在他们面前变了形像，脸面明亮如日头，衣裳洁白如光。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17:3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忽然，有摩西、以利亚向他们显现，同耶稣说话。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17:4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彼得对耶稣说：「主啊，我们在这里真好！你若愿意，我就在这里搭三座棚，一座为你，一座为摩西，一座为以利亚。」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4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17:5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说话之间，忽然有一朵光明的云彩遮盖他们，且有声音从云彩里出来，说：「这是我的爱子，我所喜悦的。你们要听他！」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17:6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门徒听见，就俯伏在地，极其害怕。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17:7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耶稣进前来，摸他们，说：「起来，不要害怕！」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17:8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他们举目不见一人，只见耶稣在那里。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8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下山的时候，耶稣吩咐他们说：「人子还没有从死里复活，你们不要将所看见的告诉人。」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门徒问耶稣说：「文士为甚么说以利亚必须先来？」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145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耶稣回答说：「以利亚固然先来，并要复兴万事；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只是我告诉你们，以利亚已经来了，人却不认识他，竟任意待他。人子也将要这样受他们的害。」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门徒这才明白耶稣所说的是指着施洗的约翰。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6477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耶稣和门徒到了众人那里，有一个人来见耶稣，跪下，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说：「主啊，怜悯我的儿子！他害癫痫的病很苦，屡次跌在火里，屡次跌在水里。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9493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我带他到你门徒那里，他们却不能医治他。」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耶稣说：「嗳！这又不信又悖谬的世代啊，我在你们这里要到几时呢？我忍耐你们要到几时呢？把他带到我这里来吧！」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8289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耶稣斥责那鬼，鬼就出来；从此孩子就痊愈了。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门徒暗暗地到耶稣跟前，说：「我们为甚么不能赶出那鬼呢？」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7572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耶稣说：「是因你们的信心小。我实在告诉你们，你们若有信心，像一粒芥菜种，就是对这座山说：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你从这边挪到那边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，它也必挪去；并且你们没有一件不能做的事了。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17:21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至于这一类的鬼，若不祷告、禁食，他就不出来。」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3143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操练信心的祷告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马太福音 </a:t>
            </a:r>
            <a:r>
              <a:rPr lang="en-US" altLang="zh-CN" sz="40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17:1-21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前言：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5677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89452" y="88490"/>
            <a:ext cx="8955157" cy="676950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过了六天，耶稣带着彼得、雅各，和雅各的兄弟约翰，暗暗地上了高山，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就在他们面前变了形像，脸面明亮如日头，衣裳洁白如光。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忽然，有摩西、以利亚向他们显现，同耶稣说话。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彼得对耶稣说：「主啊，我们在这里真好！你若愿意，我就在这里搭三座棚，一座为你，一座为摩西，一座为以利亚。」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7366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88490"/>
            <a:ext cx="8845826" cy="6590606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说话之间，忽然有一朵光明的云彩遮盖他们，且有声音从云彩里出来，说：「这是我的爱子，我所喜悦的。你们要听他！」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门徒听见，就俯伏在地，极其害怕。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耶稣进前来，摸他们，说：「起来，不要害怕！」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他们举目不见一人，只见耶稣在那里。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1978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8855765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一、信心的祷告是以主为核心的祷告。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7136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门徒暗暗地到耶稣跟前，说：「我们为甚么不能赶出那鬼呢？」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耶稣说：「是因你们的信心小。我实在告诉你们，你们若有信心，像一粒芥菜种，就是对这座山说：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你从这边挪到那边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，它也必挪去；并且你们没有一件不能做的事了。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至于这一类的鬼，若不祷告、禁食，他就不出来。」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4705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马可福音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9:21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耶稣问他父亲说：「他得这病有多少日子呢？」回答说：「从小的时候。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9:22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鬼屡次把他扔在火里、水里，要灭他。你若能做甚么，求你怜悯我们，帮助我们。」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9:23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耶稣对他说：「你若能信，在信的人，凡事都能。」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9:24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孩子的父亲立时喊着说：「我信！但我信不足，求主帮助。」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015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8:23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耶稣对他们说：「你们是从下头来的，我是从上头来的；你们是属这世界的，我不是属这世界的。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8:24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所以我对你们说，你们要死在罪中。你们若不信我是基督，必要死在罪中。」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008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8855765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一、信心的祷告是以主为核心的祷告。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二、信心的祷告是寻求主心意的祷告。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1879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彼得对耶稣说：「主啊，我们在这里真好！你若愿意，我就在这里搭三座棚，一座为你，一座为摩西，一座为以利亚。」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说话之间，忽然有一朵光明的云彩遮盖他们，且有声音从云彩里出来，说：「这是我的爱子，我所喜悦的。你们要听他！」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49076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雅各书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你们贪恋，还是得不着；你们杀害嫉妒，又斗殴争战，也不能得。你们得不着，是因为你们不求。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你们求也得不着，是因为你们妄求，要浪费在你们的宴乐中。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你们这些淫乱的人哪，岂不知与世俗为友就是与上帝为敌吗？所以凡想要与世俗为友的，就是与上帝为敌了。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36260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雅各书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你们贪恋，还是得不着；你们杀害嫉妒，又斗殴争战，也不能得。你们得不着，是因为你们不求。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你们求也得不着，是因为你们妄求，要浪费在你们的宴乐中。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你们这些淫乱的人哪，岂不知与世俗为友就是与上帝为敌吗？所以凡想要与世俗为友的，就是与上帝为敌了。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6263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犹大书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亲爱的弟兄啊，你们却要在至圣的真道上造就自己，在圣灵里祷告，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保守自己常在上帝的爱中，仰望我们主耶稣基督的怜悯，直到永生。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9400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8855765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一、信心的祷告是以主为核心的祷告。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二、信心的祷告是寻求主心意的祷告。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三、信心的祷告是静心且持久的祷告。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01809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门徒暗暗地到耶稣跟前，说：「我们为甚么不能赶出那鬼呢？」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耶稣说：「是因你们的信心小。我实在告诉你们，你们若有信心，像一粒芥菜种，就是对这座山说：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你从这边挪到那边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，它也必挪去；并且你们没有一件不能做的事了。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至于这一类的鬼，若不祷告、禁食，他就不出来。」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53256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路加福音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耶稣设一个比喻，是要人常常祷告，不可灰心。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说：「某城里有一个官，不惧怕上帝，也不尊重世人。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那城里有个寡妇，常到他那里，说：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我有一个对头，求你给我伸冤。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他多日不准，后来心里说：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我虽不惧怕上帝，也不尊重世人，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只因这寡妇烦扰我，我就给她伸冤吧，免得她常来缠磨我！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90522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路加福音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主说：「你们听这不义之官所说的话。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上帝的选民昼夜呼吁他，他纵然为他们忍了多时，岂不终久给他们伸冤吗？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我告诉你们，要快快地给他们伸冤了。然而，人子来的时候，遇得见世上有信德吗？」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51015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54077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路加福音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10:17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那七十个人欢欢喜喜地回来，说：「主啊！因你的名，就是鬼也服了我们。」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10:18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耶稣对他们说：「我曾看见撒但从天上坠落，像闪电一样。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10:19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我已经给你们权柄可以践踏蛇和蝎子，又胜过仇敌一切的能力，断没有甚么能害你们。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10:20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然而，不要因鬼服了你们就欢喜，要因你们的名记录在天上欢喜。」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7757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49084</TotalTime>
  <Words>2155</Words>
  <Application>Microsoft Office PowerPoint</Application>
  <PresentationFormat>On-screen Show (4:3)</PresentationFormat>
  <Paragraphs>88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133</cp:revision>
  <dcterms:created xsi:type="dcterms:W3CDTF">2010-03-20T17:46:04Z</dcterms:created>
  <dcterms:modified xsi:type="dcterms:W3CDTF">2023-08-12T04:49:36Z</dcterms:modified>
</cp:coreProperties>
</file>