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26"/>
  </p:notesMasterIdLst>
  <p:sldIdLst>
    <p:sldId id="835" r:id="rId2"/>
    <p:sldId id="852" r:id="rId3"/>
    <p:sldId id="881" r:id="rId4"/>
    <p:sldId id="882" r:id="rId5"/>
    <p:sldId id="883" r:id="rId6"/>
    <p:sldId id="980" r:id="rId7"/>
    <p:sldId id="981" r:id="rId8"/>
    <p:sldId id="860" r:id="rId9"/>
    <p:sldId id="1494" r:id="rId10"/>
    <p:sldId id="1493" r:id="rId11"/>
    <p:sldId id="967" r:id="rId12"/>
    <p:sldId id="1496" r:id="rId13"/>
    <p:sldId id="1500" r:id="rId14"/>
    <p:sldId id="1501" r:id="rId15"/>
    <p:sldId id="982" r:id="rId16"/>
    <p:sldId id="975" r:id="rId17"/>
    <p:sldId id="941" r:id="rId18"/>
    <p:sldId id="942" r:id="rId19"/>
    <p:sldId id="1502" r:id="rId20"/>
    <p:sldId id="1503" r:id="rId21"/>
    <p:sldId id="1504" r:id="rId22"/>
    <p:sldId id="985" r:id="rId23"/>
    <p:sldId id="1505" r:id="rId24"/>
    <p:sldId id="89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2111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0771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091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878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90302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394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3158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30507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04306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7847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74213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16606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332694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64921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73300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30364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7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16:1-12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16:1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法利赛人和撒都该人来试探耶稣，请他从天上显个神迹给他们看。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16:2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耶稣回答说：「晚上天发红，你们就说：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天必要晴。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16:3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早晨天发红，又发黑，你们就说：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今日必有风雨。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你们知道分辨天上的气色，倒不能分辨这时候的神迹。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16:4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一个邪恶淫乱的世代求神迹，除了约拿的神迹以外，再没有神迹给他看。」耶稣就离开他们去了。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16:5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门徒渡到那边去，忘了带饼。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16:6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耶稣对他们说：「你们要谨慎，防备法利赛人和撒都该人的酵。」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16:7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门徒彼此议论说：「这是因为我们没有带饼吧。」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16:8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耶稣看出来，就说：「你们这小信的人，为甚么因为没有饼彼此议论呢？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你们还不明白吗？不记得那五个饼分给五千人、又收拾了多少篮子的零碎吗？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也不记得那七个饼分给四千人、又收拾了多少筐子的零碎吗？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我对你们说：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要防备法利赛人和撒都该人的酵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，这话不是指着饼说的，你们怎么不明白呢？」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门徒这才晓得他说的不是叫他们防备饼的酵，乃是防备法利赛人和撒都该人的教训。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647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脱离内心的污秽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lang="en-US" altLang="zh-CN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16:1-12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88490"/>
            <a:ext cx="8583562" cy="669576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如何在邪恶淫乱的世代作一个合主心意的基督徒？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7366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一、清醒认识邪淫的世代。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36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法利赛人和撒都该人来试探耶稣，请他从天上显个神迹给他们看。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耶稣回答说：「晚上天发红，你们就说：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天必要晴。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早晨天发红，又发黑，你们就说：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今日必有风雨。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你们知道分辨天上的气色，倒不能分辨这时候的神迹。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一个邪恶淫乱的世代求神迹，除了约拿的神迹以外，再没有神迹给他看。」耶稣就离开他们去了。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4705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26142"/>
            <a:ext cx="8583562" cy="655811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他们既然故意不认识上帝，上帝就任凭他们存邪僻的心，行那些不合理的事；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装满了各样不义、邪恶、贪婪、恶毒；满心是嫉妒、凶杀、争竞、诡诈、毒恨；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又是谗毁的、背后说人的、怨恨上帝的、侮慢人的、狂傲的、自夸的、捏造恶事的、违背父母的、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8059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45806"/>
            <a:ext cx="8583562" cy="632214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无知的、背约的、无亲情的、不怜悯人的。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他们虽知道上帝判定行这样事的人是当死的，然而他们不但自己去行，还喜欢别人去行。 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4425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一、清醒认识邪淫的世代。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二、谨慎防备错误的教导。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1015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耶稣对他们说：「你们要谨慎，防备法利赛人和撒都该人的酵。」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门徒彼此议论说：「这是因为我们没有带饼吧。」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门徒这才晓得他说的不是叫他们防备饼的酵，乃是防备法利赛人和撒都该人的教训。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0312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耶稣嘱咐他们说：「你们要谨慎，防备法利赛人的酵和希律的酵。」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371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、希律的酵：信仰世俗化。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、撒都该人的酵：信仰混合化。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、法利赛人的酵：信仰表面化。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627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57316" y="147484"/>
            <a:ext cx="8858865" cy="660727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你该知道，末世必有危险的日子来到。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因为那时，人要专顾自己，贪爱钱财，自夸，狂傲，谤渎，违背父母，忘恩负义，心不圣洁，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无亲情，不解怨，好说谗言，不能自约，性情凶暴，不爱良善，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卖主卖友，任意妄为，自高自大，爱宴乐，不爱上帝，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有敬虔的外貌，却背了敬虔的实意；这等人你要躲开。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6426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一、清醒认识邪淫的世代。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二、谨慎防备错误的教导。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三、敬畏脱离内心的污秽。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948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耶稣就叫了众人来，对他们说：「你们要听，也要明白。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入口的不能污秽人，出口的乃能污秽人。」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0307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15:18 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「惟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独出口的，是从心里发出来的，这才污秽人。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因为从心里发出来的，有恶念、凶杀、奸淫、苟合、偷盗、妄证、谤渎。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这都是污秽人的；至于不洗手吃饭，那却不污秽人。」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9116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你们岂不知不义的人不能承受上帝的国吗？不要自欺！无论是淫乱的、拜偶像的、奸淫的、作娈童的、亲男色的、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偷窃的、贪婪的、醉酒的、辱骂的、勒索的，都不能承受上帝的国。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492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「污鬼离了人身，就在无水之地过来过去，寻求安歇之处，却寻不着。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我要回到我所出来的屋里去。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到了，就看见里面空闲，打扫干净，修饰好了，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便去另带了七个比自己更恶的鬼来，都进去住在那里。那人末后的景况比先前更不好了。这邪恶的世代也要如此。」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2314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结语：以赛亚书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35:8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在那里必有一条大道，称为圣路。污秽人不得经过，必专为赎民行走；行路的人虽愚昧，也不致失迷。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35:9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在那里必没有狮子，猛兽也不登这路；在那里都遇不见，只有赎民在那里行走。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35:10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并且耶和华救赎的民必归回，歌唱来到锡安；永乐必归到他们的头上；他们必得着欢喜快乐，忧愁叹息尽都逃避。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128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48689</TotalTime>
  <Words>1487</Words>
  <Application>Microsoft Office PowerPoint</Application>
  <PresentationFormat>On-screen Show (4:3)</PresentationFormat>
  <Paragraphs>74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129</cp:revision>
  <dcterms:created xsi:type="dcterms:W3CDTF">2010-03-20T17:46:04Z</dcterms:created>
  <dcterms:modified xsi:type="dcterms:W3CDTF">2023-07-29T04:48:14Z</dcterms:modified>
</cp:coreProperties>
</file>