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0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860" r:id="rId9"/>
    <p:sldId id="885" r:id="rId10"/>
    <p:sldId id="964" r:id="rId11"/>
    <p:sldId id="888" r:id="rId12"/>
    <p:sldId id="967" r:id="rId13"/>
    <p:sldId id="974" r:id="rId14"/>
    <p:sldId id="887" r:id="rId15"/>
    <p:sldId id="982" r:id="rId16"/>
    <p:sldId id="975" r:id="rId17"/>
    <p:sldId id="941" r:id="rId18"/>
    <p:sldId id="983" r:id="rId19"/>
    <p:sldId id="942" r:id="rId20"/>
    <p:sldId id="985" r:id="rId21"/>
    <p:sldId id="984" r:id="rId22"/>
    <p:sldId id="937" r:id="rId23"/>
    <p:sldId id="959" r:id="rId24"/>
    <p:sldId id="986" r:id="rId25"/>
    <p:sldId id="969" r:id="rId26"/>
    <p:sldId id="987" r:id="rId27"/>
    <p:sldId id="977" r:id="rId28"/>
    <p:sldId id="89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578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333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3050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4306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7944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3300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208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20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00100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13614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50759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7723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24970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14:22-33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耶稣随即催门徒上船，先渡到那边去，等他叫众人散开。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散了众人以后，他就独自上山去祷告。到了晚上，只有他一人在那里。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那时船在海中，因风不顺，被浪摇撼。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夜里四更天，耶稣在海面上走，往门徒那里去。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门徒看见他在海面上走，就惊慌了，说：「是个鬼怪！」便害怕，喊叫起来。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耶稣连忙对他们说：「你们放心，是我，不要怕！」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彼得说：「主，如果是你，请叫我从水面上走到你那里去。」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耶稣说：「你来吧。」彼得就从船上下去，在水面上走，要到耶稣那里去；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只因见风甚大，就害怕，将要沉下去，便喊着说：「主啊，救我！」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耶稣赶紧伸手拉住他，说：「你这小信的人哪，为甚么疑惑呢？」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他们上了船，风就住了。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在船上的人都拜他，说：「你真是上帝的儿子了。」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为什么疑惑呢？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14:22-33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、时间：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AD29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春天。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、地点：伯赛大附近的加利利海上。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14:22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耶稣随即催门徒上船，先渡到那边去，等他叫众人散开。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8B1BD7-521C-0EB0-BBE8-5AAD699F5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223" y="0"/>
            <a:ext cx="5909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6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 descr="在海上步行- Holy Name of Jesus Chinese Catholic Church">
            <a:extLst>
              <a:ext uri="{FF2B5EF4-FFF2-40B4-BE49-F238E27FC236}">
                <a16:creationId xmlns:a16="http://schemas.microsoft.com/office/drawing/2014/main" id="{365E4D87-8631-BBF3-A54E-905FE79C0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22" y="753347"/>
            <a:ext cx="4984955" cy="498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耶稣随即催门徒上船，先渡到那边去，等他叫众人散开。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散了众人以后，他就独自上山去祷告。到了晚上，只有他一人在那里。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那时船在海中，因风不顺，被浪摇撼。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夜里四更天，耶稣在海面上走，往门徒那里去。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门徒看见他在海面上走，就惊慌了，说：「是个鬼怪！」便害怕，喊叫起来。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耶稣连忙对他们说：「你们放心，是我，不要怕！」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彼得说：「主，如果是你，请叫我从水面上走到你那里去。」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耶稣说：「你来吧。」彼得就从船上下去，在水面上走，要到耶稣那里去；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只因见风甚大，就害怕，将要沉下去，便喊着说：「主啊，救我！」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877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一、注目环境时，我们就易陷入害怕。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、注目环境，意味着忘记了超越环境的主。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312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、注目环境，意味着忘记了超越环境的主。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、忘记了超越环境的主，我们就容易陷入环境中。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71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只因见风甚大，就害怕，将要沉下去，便喊着说：「主啊，救我！」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耶稣赶紧伸手拉住他，说：「你这小信的人哪，为甚么疑惑呢？」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他们上了船，风就住了。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一、注目环境时，我们就易陷入害怕。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二、面对需要时，我们要开口呼求主。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9088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、要自己开口呼求主。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箴言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你要专心仰赖耶和华，不可倚靠自己的聪明，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在你一切所行的事上都要认定他，他必指引你的路。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不要自以为有智慧；要敬畏耶和华，远离恶事。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这便医治你的肚脐，滋润你的百骨。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492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、要自己</a:t>
            </a:r>
            <a:r>
              <a:rPr lang="zh-CN" altLang="en-US" sz="36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开口呼求主。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、领受从主而来的能力。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7215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所以，自己以为站得稳的，须要谨慎，免得跌倒。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你们所遇见的试探，无非是人所能受的。上帝是信实的，必不叫你们受试探过于所能受的；在受试探的时候，总要给你们开一条出路，叫你们能忍受得住。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867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耶稣赶紧伸手拉住他，说：「你这小信的人哪，为甚么疑惑呢？」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他们上了船，风就住了。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在船上的人都拜他，说：「你真是上帝的儿子了。」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574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一、注目环境时，我们就易陷入害怕。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二、面对需要时，我们要开口呼求主。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三、注目耶稣时，我们会真实经历主。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389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、在个人灵修中经历主。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散了众人以后，他就独自上山去祷告。到了晚上，只有他一人在那里。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78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、在个人祷告中经历主。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只因见风甚大，就害怕，将要沉下去，便喊着说：「主啊，救我！」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359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、在日常生活中经历主。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他们上了船，风就住了。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在船上的人都拜他，说：「你真是上帝的儿子了。」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768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雅各书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你们中间若有缺少智慧的，应当求那厚赐与众人、也不斥责人的上帝，主就必赐给他。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只要凭着信心求，一点不疑惑；因为那疑惑的人，就像海中的波浪，被风吹动翻腾。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43587</TotalTime>
  <Words>1257</Words>
  <Application>Microsoft Office PowerPoint</Application>
  <PresentationFormat>On-screen Show (4:3)</PresentationFormat>
  <Paragraphs>79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123</cp:revision>
  <dcterms:created xsi:type="dcterms:W3CDTF">2010-03-20T17:46:04Z</dcterms:created>
  <dcterms:modified xsi:type="dcterms:W3CDTF">2023-06-30T18:18:48Z</dcterms:modified>
</cp:coreProperties>
</file>