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30"/>
  </p:notesMasterIdLst>
  <p:sldIdLst>
    <p:sldId id="835" r:id="rId2"/>
    <p:sldId id="852" r:id="rId3"/>
    <p:sldId id="881" r:id="rId4"/>
    <p:sldId id="882" r:id="rId5"/>
    <p:sldId id="883" r:id="rId6"/>
    <p:sldId id="860" r:id="rId7"/>
    <p:sldId id="885" r:id="rId8"/>
    <p:sldId id="964" r:id="rId9"/>
    <p:sldId id="888" r:id="rId10"/>
    <p:sldId id="887" r:id="rId11"/>
    <p:sldId id="936" r:id="rId12"/>
    <p:sldId id="967" r:id="rId13"/>
    <p:sldId id="974" r:id="rId14"/>
    <p:sldId id="975" r:id="rId15"/>
    <p:sldId id="941" r:id="rId16"/>
    <p:sldId id="942" r:id="rId17"/>
    <p:sldId id="937" r:id="rId18"/>
    <p:sldId id="976" r:id="rId19"/>
    <p:sldId id="959" r:id="rId20"/>
    <p:sldId id="969" r:id="rId21"/>
    <p:sldId id="968" r:id="rId22"/>
    <p:sldId id="977" r:id="rId23"/>
    <p:sldId id="978" r:id="rId24"/>
    <p:sldId id="979" r:id="rId25"/>
    <p:sldId id="970" r:id="rId26"/>
    <p:sldId id="944" r:id="rId27"/>
    <p:sldId id="945" r:id="rId28"/>
    <p:sldId id="89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733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9578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5929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9746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8154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0333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4306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784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7421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20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88515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0010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50759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36238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24970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60038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43535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28408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7244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52112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14:13-21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耶稣听见了，就上船从那里独自退到野地里去。众人听见，就从各城里步行跟随他。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耶稣出来，见有许多的人，就怜悯他们，治好了他们的病人。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天将晚的时候，门徒进前来，说：「这是野地，时候已经过了，请叫众人散开，他们好往村子里去，自己买吃的。」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耶稣说：「不用他们去，你们给他们吃吧！」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门徒说：「我们这里只有五个饼，两条鱼。」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耶稣说：「拿过来给我。」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于是吩咐众人坐在草地上，就拿着这五个饼，两条鱼，望着天祝福，擘开饼，递给门徒，门徒又递给众人。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他们都吃，并且吃饱了；把剩下的零碎收拾起来，装满了十二个篮子。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吃的人，除了妇女孩子，约有五千。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五饼二鱼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14:13-21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88490"/>
            <a:ext cx="8583562" cy="669576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五饼二鱼，为唯一的、四福音书中都有记载的神迹。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、时间：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AD29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春天，逾越节前。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、地点：伯赛大附近的旷野地方。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35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58B1BD7-521C-0EB0-BBE8-5AAD699F5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223" y="0"/>
            <a:ext cx="5909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67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241D51F-9C59-780D-2C77-D9F5B85C9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17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一、甘心献上的五饼二鱼。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26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、耶稣知道门徒的不足。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276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天将晚的时候，门徒进前来，说：「这是野地，时候已经过了，请叫众人散开，他们好往村子里去，自己买吃的。」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耶稣说：「不用他们去，你们给他们吃吧！」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门徒说：「我们这里只有五个饼，两条鱼。」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耶稣举目看见许多人来，就对腓力说：「我们从哪里买饼叫这些人吃呢？」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（他说这话是要试验腓力；他自己原知道要怎样行。）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腓力回答说：「就是二十两银子的饼，叫他们各人吃一点也是不够的。」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877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、耶稣知道门徒的不足。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、耶稣挑战门徒的奉献。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371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有一个门徒，就是西门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•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彼得的兄弟安得烈，对耶稣说：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「在这里有一个孩童，带着五个大麦饼、两条鱼，只是分给这许多人还算甚么呢？」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耶稣说：「你们叫众人坐下。」原来那地方的草多，众人就坐下，数目约有五千。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27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有许多人因为看见他在病人身上所行的神迹，就跟随他。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众人看见耶稣所行的神迹，就说：「这真是那要到世间来的先知！」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耶稣既知道众人要来强逼他作王，就独自又退到山上去了。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426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我这作长老、作基督受苦的见证、同享后来所要显现之荣耀的，劝你们中间与我同作长老的人：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务要牧养在你们中间上帝的群羊，按着上帝旨意照管他们；不是出于勉强，乃是出于甘心；也不是因为贪财，乃是出于乐意；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也不是辖制所托付你们的，乃是作群羊的榜样。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到了牧长显现的时候，你们必得那永不衰残的荣耀冠冕。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867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一、甘心献上的五饼二鱼。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二、被主祝福的五饼二鱼。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3463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于是吩咐众人坐在草地上，就拿着这五个饼，两条鱼，望着天祝福，擘开饼，递给门徒，门徒又递给众人。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574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、主悦纳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祝福，主使用！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78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耶稣说：「你们叫众人坐下。」原来那地方的草多，众人就坐下，数目约有五千。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耶稣拿起饼来，祝谢了，就分给那坐着的人；分鱼也是这样，都随着他们所要的。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4736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、主悦纳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/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祝福，主使用！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、主使用，献上者就得主奖赏。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4768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我这作长老、作基督受苦的见证、同享后来所要显现之荣耀的，劝你们中间与我同作长老的人：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务要牧养在你们中间上帝的群羊，按着上帝旨意照管他们；不是出于勉强，乃是出于甘心；也不是因为贪财，乃是出于乐意；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也不是辖制所托付你们的，乃是作群羊的榜样。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到了牧长显现的时候，你们必得那永不衰残的荣耀冠冕。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7026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一、甘心献上的五饼二鱼。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二、被主祝福的五饼二鱼。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三、喂饱众人的五饼二鱼。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571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他们都吃，并且吃饱了；把剩下的零碎收拾起来，装满了十二个篮子。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14:21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吃的人，除了妇女孩子，约有五千。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6017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他们吃饱了，耶稣对门徒说：「把剩下的零碎收拾起来，免得有糟蹋的。」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他们便将那五个大麦饼的零碎，就是众人吃了剩下的，收拾起来，装满了十二个篮子。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019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85135" y="275303"/>
            <a:ext cx="8583562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以弗所书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惟用爱心说诚实话，凡事长进，连于元首基督，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全身都靠他联络得合式，百节各按各职，照着各体的功用彼此相助，便叫身体渐渐增长，在爱中建立自己。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6181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提摩太前书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你要嘱咐那些今世富足的人，不要自高，也不要倚靠无定的钱财；只要倚靠那厚赐百物给我们享受的上帝。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又要嘱咐他们行善，在好事上富足，甘心施舍，乐意供给人，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6:19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为自己积成美好的根基，预备将来，叫他们持定那真正的生命。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12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43556</TotalTime>
  <Words>1447</Words>
  <Application>Microsoft Office PowerPoint</Application>
  <PresentationFormat>On-screen Show (4:3)</PresentationFormat>
  <Paragraphs>81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121</cp:revision>
  <dcterms:created xsi:type="dcterms:W3CDTF">2010-03-20T17:46:04Z</dcterms:created>
  <dcterms:modified xsi:type="dcterms:W3CDTF">2023-06-23T21:53:55Z</dcterms:modified>
</cp:coreProperties>
</file>