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6" r:id="rId1"/>
    <p:sldMasterId id="2147483749" r:id="rId2"/>
  </p:sldMasterIdLst>
  <p:notesMasterIdLst>
    <p:notesMasterId r:id="rId36"/>
  </p:notesMasterIdLst>
  <p:sldIdLst>
    <p:sldId id="835" r:id="rId3"/>
    <p:sldId id="852" r:id="rId4"/>
    <p:sldId id="881" r:id="rId5"/>
    <p:sldId id="882" r:id="rId6"/>
    <p:sldId id="883" r:id="rId7"/>
    <p:sldId id="955" r:id="rId8"/>
    <p:sldId id="956" r:id="rId9"/>
    <p:sldId id="860" r:id="rId10"/>
    <p:sldId id="885" r:id="rId11"/>
    <p:sldId id="273" r:id="rId12"/>
    <p:sldId id="963" r:id="rId13"/>
    <p:sldId id="964" r:id="rId14"/>
    <p:sldId id="887" r:id="rId15"/>
    <p:sldId id="888" r:id="rId16"/>
    <p:sldId id="936" r:id="rId17"/>
    <p:sldId id="967" r:id="rId18"/>
    <p:sldId id="966" r:id="rId19"/>
    <p:sldId id="941" r:id="rId20"/>
    <p:sldId id="942" r:id="rId21"/>
    <p:sldId id="937" r:id="rId22"/>
    <p:sldId id="959" r:id="rId23"/>
    <p:sldId id="968" r:id="rId24"/>
    <p:sldId id="969" r:id="rId25"/>
    <p:sldId id="970" r:id="rId26"/>
    <p:sldId id="971" r:id="rId27"/>
    <p:sldId id="944" r:id="rId28"/>
    <p:sldId id="945" r:id="rId29"/>
    <p:sldId id="972" r:id="rId30"/>
    <p:sldId id="943" r:id="rId31"/>
    <p:sldId id="961" r:id="rId32"/>
    <p:sldId id="898" r:id="rId33"/>
    <p:sldId id="962" r:id="rId34"/>
    <p:sldId id="973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F2AB02-0E8E-4619-8D5D-E9CF9CB56582}" v="169" dt="2021-11-05T18:39:19.1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556" autoAdjust="0"/>
    <p:restoredTop sz="94660"/>
  </p:normalViewPr>
  <p:slideViewPr>
    <p:cSldViewPr snapToGrid="0" snapToObjects="1">
      <p:cViewPr varScale="1">
        <p:scale>
          <a:sx n="77" d="100"/>
          <a:sy n="77" d="100"/>
        </p:scale>
        <p:origin x="1171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microsoft.com/office/2015/10/relationships/revisionInfo" Target="revisionInfo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02ACD27E-F551-4EAB-9614-30BB9074A1D1}"/>
    <pc:docChg chg="undo redo custSel addSld delSld modSld sldOrd">
      <pc:chgData name="Chunping Xu" userId="a5962ba47313b1f5" providerId="LiveId" clId="{02ACD27E-F551-4EAB-9614-30BB9074A1D1}" dt="2021-10-16T06:12:23.416" v="135"/>
      <pc:docMkLst>
        <pc:docMk/>
      </pc:docMkLst>
      <pc:sldChg chg="modSp mod">
        <pc:chgData name="Chunping Xu" userId="a5962ba47313b1f5" providerId="LiveId" clId="{02ACD27E-F551-4EAB-9614-30BB9074A1D1}" dt="2021-10-16T05:56:38.197" v="2"/>
        <pc:sldMkLst>
          <pc:docMk/>
          <pc:sldMk cId="96890483" sldId="845"/>
        </pc:sldMkLst>
        <pc:spChg chg="mod">
          <ac:chgData name="Chunping Xu" userId="a5962ba47313b1f5" providerId="LiveId" clId="{02ACD27E-F551-4EAB-9614-30BB9074A1D1}" dt="2021-10-16T05:56:38.197" v="2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14.733" v="121"/>
        <pc:sldMkLst>
          <pc:docMk/>
          <pc:sldMk cId="2833152927" sldId="1299"/>
        </pc:sldMkLst>
        <pc:spChg chg="mod">
          <ac:chgData name="Chunping Xu" userId="a5962ba47313b1f5" providerId="LiveId" clId="{02ACD27E-F551-4EAB-9614-30BB9074A1D1}" dt="2021-10-16T05:57:44.132" v="14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5:58:31.183" v="19"/>
        <pc:sldMkLst>
          <pc:docMk/>
          <pc:sldMk cId="785890000" sldId="1300"/>
        </pc:sldMkLst>
        <pc:spChg chg="mod">
          <ac:chgData name="Chunping Xu" userId="a5962ba47313b1f5" providerId="LiveId" clId="{02ACD27E-F551-4EAB-9614-30BB9074A1D1}" dt="2021-10-16T05:58:31.183" v="19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30.198" v="123" actId="20577"/>
        <pc:sldMkLst>
          <pc:docMk/>
          <pc:sldMk cId="3947103094" sldId="1301"/>
        </pc:sldMkLst>
        <pc:spChg chg="mod">
          <ac:chgData name="Chunping Xu" userId="a5962ba47313b1f5" providerId="LiveId" clId="{02ACD27E-F551-4EAB-9614-30BB9074A1D1}" dt="2021-10-16T06:10:30.198" v="123" actId="20577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39.779" v="124"/>
        <pc:sldMkLst>
          <pc:docMk/>
          <pc:sldMk cId="3674616564" sldId="1302"/>
        </pc:sldMkLst>
        <pc:spChg chg="mod">
          <ac:chgData name="Chunping Xu" userId="a5962ba47313b1f5" providerId="LiveId" clId="{02ACD27E-F551-4EAB-9614-30BB9074A1D1}" dt="2021-10-16T06:00:40.475" v="31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48.565" v="125"/>
        <pc:sldMkLst>
          <pc:docMk/>
          <pc:sldMk cId="16191463" sldId="1304"/>
        </pc:sldMkLst>
        <pc:spChg chg="mod">
          <ac:chgData name="Chunping Xu" userId="a5962ba47313b1f5" providerId="LiveId" clId="{02ACD27E-F551-4EAB-9614-30BB9074A1D1}" dt="2021-10-16T06:02:46.537" v="46" actId="255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06.719" v="127"/>
        <pc:sldMkLst>
          <pc:docMk/>
          <pc:sldMk cId="4102329500" sldId="1307"/>
        </pc:sldMkLst>
        <pc:spChg chg="mod">
          <ac:chgData name="Chunping Xu" userId="a5962ba47313b1f5" providerId="LiveId" clId="{02ACD27E-F551-4EAB-9614-30BB9074A1D1}" dt="2021-10-16T06:04:35.048" v="70" actId="20577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35.414" v="130" actId="255"/>
        <pc:sldMkLst>
          <pc:docMk/>
          <pc:sldMk cId="1817165508" sldId="1308"/>
        </pc:sldMkLst>
        <pc:spChg chg="mod">
          <ac:chgData name="Chunping Xu" userId="a5962ba47313b1f5" providerId="LiveId" clId="{02ACD27E-F551-4EAB-9614-30BB9074A1D1}" dt="2021-10-16T06:11:35.414" v="130" actId="255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03.282" v="132"/>
        <pc:sldMkLst>
          <pc:docMk/>
          <pc:sldMk cId="138322238" sldId="1309"/>
        </pc:sldMkLst>
        <pc:spChg chg="mod">
          <ac:chgData name="Chunping Xu" userId="a5962ba47313b1f5" providerId="LiveId" clId="{02ACD27E-F551-4EAB-9614-30BB9074A1D1}" dt="2021-10-16T06:08:04.452" v="108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0.498" v="133"/>
        <pc:sldMkLst>
          <pc:docMk/>
          <pc:sldMk cId="2791527621" sldId="1310"/>
        </pc:sldMkLst>
        <pc:spChg chg="mod">
          <ac:chgData name="Chunping Xu" userId="a5962ba47313b1f5" providerId="LiveId" clId="{02ACD27E-F551-4EAB-9614-30BB9074A1D1}" dt="2021-10-16T06:08:36.169" v="111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7.342" v="134"/>
        <pc:sldMkLst>
          <pc:docMk/>
          <pc:sldMk cId="1050716262" sldId="1311"/>
        </pc:sldMkLst>
        <pc:spChg chg="mod">
          <ac:chgData name="Chunping Xu" userId="a5962ba47313b1f5" providerId="LiveId" clId="{02ACD27E-F551-4EAB-9614-30BB9074A1D1}" dt="2021-10-16T06:09:09.895" v="114"/>
          <ac:spMkLst>
            <pc:docMk/>
            <pc:sldMk cId="1050716262" sldId="131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23.416" v="135"/>
        <pc:sldMkLst>
          <pc:docMk/>
          <pc:sldMk cId="3270242960" sldId="1323"/>
        </pc:sldMkLst>
        <pc:spChg chg="mod">
          <ac:chgData name="Chunping Xu" userId="a5962ba47313b1f5" providerId="LiveId" clId="{02ACD27E-F551-4EAB-9614-30BB9074A1D1}" dt="2021-10-16T06:09:39.273" v="1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209918453" sldId="1326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913375710" sldId="1333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2270591582" sldId="1334"/>
        </pc:sldMkLst>
      </pc:sldChg>
      <pc:sldChg chg="modSp mod">
        <pc:chgData name="Chunping Xu" userId="a5962ba47313b1f5" providerId="LiveId" clId="{02ACD27E-F551-4EAB-9614-30BB9074A1D1}" dt="2021-10-16T06:03:51.588" v="66" actId="20577"/>
        <pc:sldMkLst>
          <pc:docMk/>
          <pc:sldMk cId="4280672741" sldId="1335"/>
        </pc:sldMkLst>
        <pc:spChg chg="mod">
          <ac:chgData name="Chunping Xu" userId="a5962ba47313b1f5" providerId="LiveId" clId="{02ACD27E-F551-4EAB-9614-30BB9074A1D1}" dt="2021-10-16T06:03:51.588" v="66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02ACD27E-F551-4EAB-9614-30BB9074A1D1}" dt="2021-10-16T06:05:31.230" v="83"/>
        <pc:sldMkLst>
          <pc:docMk/>
          <pc:sldMk cId="1152036601" sldId="1336"/>
        </pc:sldMkLst>
        <pc:spChg chg="mod">
          <ac:chgData name="Chunping Xu" userId="a5962ba47313b1f5" providerId="LiveId" clId="{02ACD27E-F551-4EAB-9614-30BB9074A1D1}" dt="2021-10-16T06:05:31.230" v="8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6:06:21.070" v="95" actId="6549"/>
        <pc:sldMkLst>
          <pc:docMk/>
          <pc:sldMk cId="3410323660" sldId="1337"/>
        </pc:sldMkLst>
        <pc:spChg chg="mod">
          <ac:chgData name="Chunping Xu" userId="a5962ba47313b1f5" providerId="LiveId" clId="{02ACD27E-F551-4EAB-9614-30BB9074A1D1}" dt="2021-10-16T06:06:21.070" v="95" actId="6549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55.358" v="131"/>
        <pc:sldMkLst>
          <pc:docMk/>
          <pc:sldMk cId="3256105426" sldId="1338"/>
        </pc:sldMkLst>
        <pc:spChg chg="mod">
          <ac:chgData name="Chunping Xu" userId="a5962ba47313b1f5" providerId="LiveId" clId="{02ACD27E-F551-4EAB-9614-30BB9074A1D1}" dt="2021-10-16T06:06:37.259" v="100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02ACD27E-F551-4EAB-9614-30BB9074A1D1}" dt="2021-10-16T06:03:15.777" v="52"/>
        <pc:sldMkLst>
          <pc:docMk/>
          <pc:sldMk cId="1868732476" sldId="1339"/>
        </pc:sldMkLst>
        <pc:spChg chg="mod">
          <ac:chgData name="Chunping Xu" userId="a5962ba47313b1f5" providerId="LiveId" clId="{02ACD27E-F551-4EAB-9614-30BB9074A1D1}" dt="2021-10-16T06:03:15.777" v="52"/>
          <ac:spMkLst>
            <pc:docMk/>
            <pc:sldMk cId="1868732476" sldId="1339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924304342" sldId="1339"/>
        </pc:sldMkLst>
      </pc:sldChg>
      <pc:sldChg chg="modSp add mod">
        <pc:chgData name="Chunping Xu" userId="a5962ba47313b1f5" providerId="LiveId" clId="{02ACD27E-F551-4EAB-9614-30BB9074A1D1}" dt="2021-10-16T06:05:49.853" v="90"/>
        <pc:sldMkLst>
          <pc:docMk/>
          <pc:sldMk cId="196727536" sldId="1340"/>
        </pc:sldMkLst>
        <pc:spChg chg="mod">
          <ac:chgData name="Chunping Xu" userId="a5962ba47313b1f5" providerId="LiveId" clId="{02ACD27E-F551-4EAB-9614-30BB9074A1D1}" dt="2021-10-16T06:05:49.853" v="90"/>
          <ac:spMkLst>
            <pc:docMk/>
            <pc:sldMk cId="196727536" sldId="1340"/>
            <ac:spMk id="441" creationId="{00000000-0000-0000-0000-000000000000}"/>
          </ac:spMkLst>
        </pc:spChg>
      </pc:sldChg>
      <pc:sldChg chg="add del">
        <pc:chgData name="Chunping Xu" userId="a5962ba47313b1f5" providerId="LiveId" clId="{02ACD27E-F551-4EAB-9614-30BB9074A1D1}" dt="2021-10-16T05:59:09.901" v="20" actId="47"/>
        <pc:sldMkLst>
          <pc:docMk/>
          <pc:sldMk cId="2508743690" sldId="1340"/>
        </pc:sldMkLst>
      </pc:sldChg>
    </pc:docChg>
  </pc:docChgLst>
  <pc:docChgLst>
    <pc:chgData name="Chunping Xu" userId="a5962ba47313b1f5" providerId="LiveId" clId="{CAB07FA2-811D-4624-BFC0-EAE0BF0FD68D}"/>
    <pc:docChg chg="undo redo custSel addSld delSld modSld">
      <pc:chgData name="Chunping Xu" userId="a5962ba47313b1f5" providerId="LiveId" clId="{CAB07FA2-811D-4624-BFC0-EAE0BF0FD68D}" dt="2021-09-25T17:51:48.442" v="446" actId="692"/>
      <pc:docMkLst>
        <pc:docMk/>
      </pc:docMkLst>
      <pc:sldChg chg="modSp mod">
        <pc:chgData name="Chunping Xu" userId="a5962ba47313b1f5" providerId="LiveId" clId="{CAB07FA2-811D-4624-BFC0-EAE0BF0FD68D}" dt="2021-09-17T22:38:07.337" v="239" actId="20577"/>
        <pc:sldMkLst>
          <pc:docMk/>
          <pc:sldMk cId="2574250617" sldId="835"/>
        </pc:sldMkLst>
        <pc:spChg chg="mod">
          <ac:chgData name="Chunping Xu" userId="a5962ba47313b1f5" providerId="LiveId" clId="{CAB07FA2-811D-4624-BFC0-EAE0BF0FD68D}" dt="2021-09-17T22:38:07.337" v="239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5:08.127" v="296"/>
        <pc:sldMkLst>
          <pc:docMk/>
          <pc:sldMk cId="96890483" sldId="845"/>
        </pc:sldMkLst>
        <pc:spChg chg="mod">
          <ac:chgData name="Chunping Xu" userId="a5962ba47313b1f5" providerId="LiveId" clId="{CAB07FA2-811D-4624-BFC0-EAE0BF0FD68D}" dt="2021-09-17T22:45:08.127" v="296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0:55.896" v="257" actId="948"/>
        <pc:sldMkLst>
          <pc:docMk/>
          <pc:sldMk cId="2814175321" sldId="852"/>
        </pc:sldMkLst>
        <pc:spChg chg="mod">
          <ac:chgData name="Chunping Xu" userId="a5962ba47313b1f5" providerId="LiveId" clId="{CAB07FA2-811D-4624-BFC0-EAE0BF0FD68D}" dt="2021-09-17T22:40:55.896" v="257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2:51.962" v="266" actId="20577"/>
        <pc:sldMkLst>
          <pc:docMk/>
          <pc:sldMk cId="3201041591" sldId="1003"/>
        </pc:sldMkLst>
        <pc:spChg chg="mod">
          <ac:chgData name="Chunping Xu" userId="a5962ba47313b1f5" providerId="LiveId" clId="{CAB07FA2-811D-4624-BFC0-EAE0BF0FD68D}" dt="2021-09-17T22:42:51.962" v="266" actId="20577"/>
          <ac:spMkLst>
            <pc:docMk/>
            <pc:sldMk cId="3201041591" sldId="100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4179688679" sldId="1271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3833477386" sldId="1272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333981638" sldId="1273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223857069" sldId="1274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768815776" sldId="1275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752994545" sldId="1288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189799616" sldId="128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854580578" sldId="1295"/>
        </pc:sldMkLst>
      </pc:sldChg>
      <pc:sldChg chg="modSp modAnim">
        <pc:chgData name="Chunping Xu" userId="a5962ba47313b1f5" providerId="LiveId" clId="{CAB07FA2-811D-4624-BFC0-EAE0BF0FD68D}" dt="2021-09-17T23:21:31.852" v="423"/>
        <pc:sldMkLst>
          <pc:docMk/>
          <pc:sldMk cId="2833152927" sldId="1299"/>
        </pc:sldMkLst>
        <pc:spChg chg="mod">
          <ac:chgData name="Chunping Xu" userId="a5962ba47313b1f5" providerId="LiveId" clId="{CAB07FA2-811D-4624-BFC0-EAE0BF0FD68D}" dt="2021-09-17T23:21:16.197" v="421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59:35.002" v="321"/>
        <pc:sldMkLst>
          <pc:docMk/>
          <pc:sldMk cId="785890000" sldId="1300"/>
        </pc:sldMkLst>
        <pc:spChg chg="mod">
          <ac:chgData name="Chunping Xu" userId="a5962ba47313b1f5" providerId="LiveId" clId="{CAB07FA2-811D-4624-BFC0-EAE0BF0FD68D}" dt="2021-09-17T22:59:35.002" v="321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1:55.938" v="425"/>
        <pc:sldMkLst>
          <pc:docMk/>
          <pc:sldMk cId="3947103094" sldId="1301"/>
        </pc:sldMkLst>
        <pc:spChg chg="mod">
          <ac:chgData name="Chunping Xu" userId="a5962ba47313b1f5" providerId="LiveId" clId="{CAB07FA2-811D-4624-BFC0-EAE0BF0FD68D}" dt="2021-09-17T23:01:30.108" v="340" actId="25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02:12.477" v="345" actId="20577"/>
        <pc:sldMkLst>
          <pc:docMk/>
          <pc:sldMk cId="3674616564" sldId="1302"/>
        </pc:sldMkLst>
        <pc:spChg chg="mod">
          <ac:chgData name="Chunping Xu" userId="a5962ba47313b1f5" providerId="LiveId" clId="{CAB07FA2-811D-4624-BFC0-EAE0BF0FD68D}" dt="2021-09-17T23:02:12.477" v="345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22:10.063" v="426" actId="47"/>
        <pc:sldMkLst>
          <pc:docMk/>
          <pc:sldMk cId="224237099" sldId="1303"/>
        </pc:sldMkLst>
      </pc:sldChg>
      <pc:sldChg chg="modSp modAnim">
        <pc:chgData name="Chunping Xu" userId="a5962ba47313b1f5" providerId="LiveId" clId="{CAB07FA2-811D-4624-BFC0-EAE0BF0FD68D}" dt="2021-09-17T23:03:24.475" v="357" actId="20577"/>
        <pc:sldMkLst>
          <pc:docMk/>
          <pc:sldMk cId="16191463" sldId="1304"/>
        </pc:sldMkLst>
        <pc:spChg chg="mod">
          <ac:chgData name="Chunping Xu" userId="a5962ba47313b1f5" providerId="LiveId" clId="{CAB07FA2-811D-4624-BFC0-EAE0BF0FD68D}" dt="2021-09-17T23:03:24.475" v="357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03:58.237" v="359" actId="47"/>
        <pc:sldMkLst>
          <pc:docMk/>
          <pc:sldMk cId="706137228" sldId="1305"/>
        </pc:sldMkLst>
      </pc:sldChg>
      <pc:sldChg chg="del">
        <pc:chgData name="Chunping Xu" userId="a5962ba47313b1f5" providerId="LiveId" clId="{CAB07FA2-811D-4624-BFC0-EAE0BF0FD68D}" dt="2021-09-17T23:04:23.968" v="365" actId="47"/>
        <pc:sldMkLst>
          <pc:docMk/>
          <pc:sldMk cId="1675344629" sldId="1306"/>
        </pc:sldMkLst>
      </pc:sldChg>
      <pc:sldChg chg="modSp mod">
        <pc:chgData name="Chunping Xu" userId="a5962ba47313b1f5" providerId="LiveId" clId="{CAB07FA2-811D-4624-BFC0-EAE0BF0FD68D}" dt="2021-09-17T23:05:25.245" v="368"/>
        <pc:sldMkLst>
          <pc:docMk/>
          <pc:sldMk cId="4102329500" sldId="1307"/>
        </pc:sldMkLst>
        <pc:spChg chg="mod">
          <ac:chgData name="Chunping Xu" userId="a5962ba47313b1f5" providerId="LiveId" clId="{CAB07FA2-811D-4624-BFC0-EAE0BF0FD68D}" dt="2021-09-17T23:05:25.245" v="368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1:42.089" v="395" actId="6549"/>
        <pc:sldMkLst>
          <pc:docMk/>
          <pc:sldMk cId="1817165508" sldId="1308"/>
        </pc:sldMkLst>
        <pc:spChg chg="mod">
          <ac:chgData name="Chunping Xu" userId="a5962ba47313b1f5" providerId="LiveId" clId="{CAB07FA2-811D-4624-BFC0-EAE0BF0FD68D}" dt="2021-09-17T23:11:42.089" v="395" actId="6549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2:37.756" v="427"/>
        <pc:sldMkLst>
          <pc:docMk/>
          <pc:sldMk cId="138322238" sldId="1309"/>
        </pc:sldMkLst>
        <pc:spChg chg="mod">
          <ac:chgData name="Chunping Xu" userId="a5962ba47313b1f5" providerId="LiveId" clId="{CAB07FA2-811D-4624-BFC0-EAE0BF0FD68D}" dt="2021-09-17T23:13:34.385" v="406" actId="6549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7:11.622" v="409"/>
        <pc:sldMkLst>
          <pc:docMk/>
          <pc:sldMk cId="2791527621" sldId="1310"/>
        </pc:sldMkLst>
        <pc:spChg chg="mod">
          <ac:chgData name="Chunping Xu" userId="a5962ba47313b1f5" providerId="LiveId" clId="{CAB07FA2-811D-4624-BFC0-EAE0BF0FD68D}" dt="2021-09-17T23:17:11.622" v="409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3:17:34.652" v="413" actId="20577"/>
        <pc:sldMkLst>
          <pc:docMk/>
          <pc:sldMk cId="1050716262" sldId="1311"/>
        </pc:sldMkLst>
        <pc:spChg chg="mod">
          <ac:chgData name="Chunping Xu" userId="a5962ba47313b1f5" providerId="LiveId" clId="{CAB07FA2-811D-4624-BFC0-EAE0BF0FD68D}" dt="2021-09-17T23:17:34.652" v="413" actId="20577"/>
          <ac:spMkLst>
            <pc:docMk/>
            <pc:sldMk cId="1050716262" sldId="1311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551342178" sldId="1312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619970168" sldId="1313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88052553" sldId="1314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599525680" sldId="1315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321364205" sldId="1316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371478889" sldId="1317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4252520339" sldId="1318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841013836" sldId="131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385059995" sldId="1320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103977467" sldId="1321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93726097" sldId="1322"/>
        </pc:sldMkLst>
      </pc:sldChg>
      <pc:sldChg chg="modSp mod modAnim">
        <pc:chgData name="Chunping Xu" userId="a5962ba47313b1f5" providerId="LiveId" clId="{CAB07FA2-811D-4624-BFC0-EAE0BF0FD68D}" dt="2021-09-17T23:22:55.085" v="428"/>
        <pc:sldMkLst>
          <pc:docMk/>
          <pc:sldMk cId="3270242960" sldId="1323"/>
        </pc:sldMkLst>
        <pc:spChg chg="mod">
          <ac:chgData name="Chunping Xu" userId="a5962ba47313b1f5" providerId="LiveId" clId="{CAB07FA2-811D-4624-BFC0-EAE0BF0FD68D}" dt="2021-09-17T23:18:34.012" v="4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945479556" sldId="1324"/>
        </pc:sldMkLst>
      </pc:sldChg>
      <pc:sldChg chg="addSp delSp modSp new del mod">
        <pc:chgData name="Chunping Xu" userId="a5962ba47313b1f5" providerId="LiveId" clId="{CAB07FA2-811D-4624-BFC0-EAE0BF0FD68D}" dt="2021-09-17T22:36:43.530" v="233" actId="47"/>
        <pc:sldMkLst>
          <pc:docMk/>
          <pc:sldMk cId="372424731" sldId="1325"/>
        </pc:sldMkLst>
        <pc:spChg chg="del">
          <ac:chgData name="Chunping Xu" userId="a5962ba47313b1f5" providerId="LiveId" clId="{CAB07FA2-811D-4624-BFC0-EAE0BF0FD68D}" dt="2021-09-16T18:08:04.444" v="4" actId="21"/>
          <ac:spMkLst>
            <pc:docMk/>
            <pc:sldMk cId="372424731" sldId="1325"/>
            <ac:spMk id="2" creationId="{BEA5A32B-64BD-473F-BB3D-C36C1E363DE8}"/>
          </ac:spMkLst>
        </pc:spChg>
        <pc:spChg chg="del">
          <ac:chgData name="Chunping Xu" userId="a5962ba47313b1f5" providerId="LiveId" clId="{CAB07FA2-811D-4624-BFC0-EAE0BF0FD68D}" dt="2021-09-16T18:08:09.009" v="5" actId="21"/>
          <ac:spMkLst>
            <pc:docMk/>
            <pc:sldMk cId="372424731" sldId="1325"/>
            <ac:spMk id="3" creationId="{72F12C00-D5C3-4359-B9B3-9DE4F5ED374F}"/>
          </ac:spMkLst>
        </pc:spChg>
        <pc:picChg chg="add mod">
          <ac:chgData name="Chunping Xu" userId="a5962ba47313b1f5" providerId="LiveId" clId="{CAB07FA2-811D-4624-BFC0-EAE0BF0FD68D}" dt="2021-09-16T18:08:20.214" v="7" actId="14100"/>
          <ac:picMkLst>
            <pc:docMk/>
            <pc:sldMk cId="372424731" sldId="1325"/>
            <ac:picMk id="4" creationId="{1E0C76BD-BB6C-411A-A068-19390B7D7191}"/>
          </ac:picMkLst>
        </pc:picChg>
      </pc:sldChg>
      <pc:sldChg chg="addSp delSp modSp new mod setBg">
        <pc:chgData name="Chunping Xu" userId="a5962ba47313b1f5" providerId="LiveId" clId="{CAB07FA2-811D-4624-BFC0-EAE0BF0FD68D}" dt="2021-09-16T18:39:28.130" v="232" actId="20577"/>
        <pc:sldMkLst>
          <pc:docMk/>
          <pc:sldMk cId="1209918453" sldId="1326"/>
        </pc:sldMkLst>
        <pc:spChg chg="del">
          <ac:chgData name="Chunping Xu" userId="a5962ba47313b1f5" providerId="LiveId" clId="{CAB07FA2-811D-4624-BFC0-EAE0BF0FD68D}" dt="2021-09-16T18:11:45.086" v="10" actId="21"/>
          <ac:spMkLst>
            <pc:docMk/>
            <pc:sldMk cId="1209918453" sldId="1326"/>
            <ac:spMk id="2" creationId="{260FAAC1-4CCA-4FB5-A040-9553AA77BACC}"/>
          </ac:spMkLst>
        </pc:spChg>
        <pc:spChg chg="del">
          <ac:chgData name="Chunping Xu" userId="a5962ba47313b1f5" providerId="LiveId" clId="{CAB07FA2-811D-4624-BFC0-EAE0BF0FD68D}" dt="2021-09-16T18:11:40.135" v="9" actId="21"/>
          <ac:spMkLst>
            <pc:docMk/>
            <pc:sldMk cId="1209918453" sldId="1326"/>
            <ac:spMk id="3" creationId="{236A96C6-C147-45FE-975A-82683AB46041}"/>
          </ac:spMkLst>
        </pc:spChg>
        <pc:spChg chg="add mod">
          <ac:chgData name="Chunping Xu" userId="a5962ba47313b1f5" providerId="LiveId" clId="{CAB07FA2-811D-4624-BFC0-EAE0BF0FD68D}" dt="2021-09-16T18:27:44.293" v="45" actId="1076"/>
          <ac:spMkLst>
            <pc:docMk/>
            <pc:sldMk cId="1209918453" sldId="1326"/>
            <ac:spMk id="13" creationId="{15CC9576-F7D6-4F36-8E7C-5C76ACDF9B83}"/>
          </ac:spMkLst>
        </pc:spChg>
        <pc:spChg chg="add mod">
          <ac:chgData name="Chunping Xu" userId="a5962ba47313b1f5" providerId="LiveId" clId="{CAB07FA2-811D-4624-BFC0-EAE0BF0FD68D}" dt="2021-09-16T18:29:01.480" v="53" actId="1076"/>
          <ac:spMkLst>
            <pc:docMk/>
            <pc:sldMk cId="1209918453" sldId="1326"/>
            <ac:spMk id="14" creationId="{17F933BB-D9ED-490A-A21C-8FAC50E1ED5E}"/>
          </ac:spMkLst>
        </pc:spChg>
        <pc:spChg chg="add mod">
          <ac:chgData name="Chunping Xu" userId="a5962ba47313b1f5" providerId="LiveId" clId="{CAB07FA2-811D-4624-BFC0-EAE0BF0FD68D}" dt="2021-09-16T18:29:18.064" v="56" actId="1076"/>
          <ac:spMkLst>
            <pc:docMk/>
            <pc:sldMk cId="1209918453" sldId="1326"/>
            <ac:spMk id="15" creationId="{1E78A173-2054-42C1-A6DD-5F6BFD311749}"/>
          </ac:spMkLst>
        </pc:spChg>
        <pc:spChg chg="add mod">
          <ac:chgData name="Chunping Xu" userId="a5962ba47313b1f5" providerId="LiveId" clId="{CAB07FA2-811D-4624-BFC0-EAE0BF0FD68D}" dt="2021-09-16T18:29:30.858" v="57" actId="1076"/>
          <ac:spMkLst>
            <pc:docMk/>
            <pc:sldMk cId="1209918453" sldId="1326"/>
            <ac:spMk id="16" creationId="{F2DAA984-6624-4210-8835-F8DCEF44F0B0}"/>
          </ac:spMkLst>
        </pc:spChg>
        <pc:spChg chg="add mod">
          <ac:chgData name="Chunping Xu" userId="a5962ba47313b1f5" providerId="LiveId" clId="{CAB07FA2-811D-4624-BFC0-EAE0BF0FD68D}" dt="2021-09-16T18:38:46.601" v="197" actId="20577"/>
          <ac:spMkLst>
            <pc:docMk/>
            <pc:sldMk cId="1209918453" sldId="1326"/>
            <ac:spMk id="23" creationId="{082F1481-D576-449B-856B-FC61BB4614CC}"/>
          </ac:spMkLst>
        </pc:spChg>
        <pc:spChg chg="add mod">
          <ac:chgData name="Chunping Xu" userId="a5962ba47313b1f5" providerId="LiveId" clId="{CAB07FA2-811D-4624-BFC0-EAE0BF0FD68D}" dt="2021-09-16T18:36:58.305" v="120" actId="1076"/>
          <ac:spMkLst>
            <pc:docMk/>
            <pc:sldMk cId="1209918453" sldId="1326"/>
            <ac:spMk id="24" creationId="{E06F0F84-90A4-48A2-AD20-511B41054242}"/>
          </ac:spMkLst>
        </pc:spChg>
        <pc:spChg chg="add mod">
          <ac:chgData name="Chunping Xu" userId="a5962ba47313b1f5" providerId="LiveId" clId="{CAB07FA2-811D-4624-BFC0-EAE0BF0FD68D}" dt="2021-09-16T18:37:58.738" v="152" actId="20577"/>
          <ac:spMkLst>
            <pc:docMk/>
            <pc:sldMk cId="1209918453" sldId="1326"/>
            <ac:spMk id="25" creationId="{E3165E1B-108B-4655-9D4C-D19C23F86DD5}"/>
          </ac:spMkLst>
        </pc:spChg>
        <pc:spChg chg="add mod">
          <ac:chgData name="Chunping Xu" userId="a5962ba47313b1f5" providerId="LiveId" clId="{CAB07FA2-811D-4624-BFC0-EAE0BF0FD68D}" dt="2021-09-16T18:37:30.827" v="140" actId="20577"/>
          <ac:spMkLst>
            <pc:docMk/>
            <pc:sldMk cId="1209918453" sldId="1326"/>
            <ac:spMk id="26" creationId="{59D75E29-40BF-4A9C-9CCE-6A2FBB83DDA7}"/>
          </ac:spMkLst>
        </pc:spChg>
        <pc:spChg chg="add mod">
          <ac:chgData name="Chunping Xu" userId="a5962ba47313b1f5" providerId="LiveId" clId="{CAB07FA2-811D-4624-BFC0-EAE0BF0FD68D}" dt="2021-09-16T18:37:17.594" v="130" actId="20577"/>
          <ac:spMkLst>
            <pc:docMk/>
            <pc:sldMk cId="1209918453" sldId="1326"/>
            <ac:spMk id="27" creationId="{45BD6BEC-25E6-4E70-8981-7474C9EEDA9B}"/>
          </ac:spMkLst>
        </pc:spChg>
        <pc:spChg chg="add mod">
          <ac:chgData name="Chunping Xu" userId="a5962ba47313b1f5" providerId="LiveId" clId="{CAB07FA2-811D-4624-BFC0-EAE0BF0FD68D}" dt="2021-09-16T18:39:28.130" v="232" actId="20577"/>
          <ac:spMkLst>
            <pc:docMk/>
            <pc:sldMk cId="1209918453" sldId="1326"/>
            <ac:spMk id="28" creationId="{DC671896-1F2A-4E7A-896E-4D093FD1602E}"/>
          </ac:spMkLst>
        </pc:spChg>
        <pc:spChg chg="add mod">
          <ac:chgData name="Chunping Xu" userId="a5962ba47313b1f5" providerId="LiveId" clId="{CAB07FA2-811D-4624-BFC0-EAE0BF0FD68D}" dt="2021-09-16T18:39:08.950" v="213" actId="20577"/>
          <ac:spMkLst>
            <pc:docMk/>
            <pc:sldMk cId="1209918453" sldId="1326"/>
            <ac:spMk id="29" creationId="{74193B74-F6FE-4E65-8369-723217A6528A}"/>
          </ac:spMkLst>
        </pc:spChg>
        <pc:spChg chg="add mod">
          <ac:chgData name="Chunping Xu" userId="a5962ba47313b1f5" providerId="LiveId" clId="{CAB07FA2-811D-4624-BFC0-EAE0BF0FD68D}" dt="2021-09-16T18:38:27.010" v="176" actId="20577"/>
          <ac:spMkLst>
            <pc:docMk/>
            <pc:sldMk cId="1209918453" sldId="1326"/>
            <ac:spMk id="30" creationId="{E7554786-AEAB-4B82-BB0F-F5C6FCEE21C9}"/>
          </ac:spMkLst>
        </pc:spChg>
        <pc:cxnChg chg="add mod">
          <ac:chgData name="Chunping Xu" userId="a5962ba47313b1f5" providerId="LiveId" clId="{CAB07FA2-811D-4624-BFC0-EAE0BF0FD68D}" dt="2021-09-16T18:29:05.775" v="55" actId="1076"/>
          <ac:cxnSpMkLst>
            <pc:docMk/>
            <pc:sldMk cId="1209918453" sldId="1326"/>
            <ac:cxnSpMk id="5" creationId="{8C47D62E-C602-4EF1-9BA8-CDC9EA3552CF}"/>
          </ac:cxnSpMkLst>
        </pc:cxnChg>
        <pc:cxnChg chg="add mod">
          <ac:chgData name="Chunping Xu" userId="a5962ba47313b1f5" providerId="LiveId" clId="{CAB07FA2-811D-4624-BFC0-EAE0BF0FD68D}" dt="2021-09-16T18:25:45.497" v="35" actId="208"/>
          <ac:cxnSpMkLst>
            <pc:docMk/>
            <pc:sldMk cId="1209918453" sldId="1326"/>
            <ac:cxnSpMk id="7" creationId="{2B08EB39-AB62-445F-B26F-ABAA94FF41BD}"/>
          </ac:cxnSpMkLst>
        </pc:cxnChg>
        <pc:cxnChg chg="add mod">
          <ac:chgData name="Chunping Xu" userId="a5962ba47313b1f5" providerId="LiveId" clId="{CAB07FA2-811D-4624-BFC0-EAE0BF0FD68D}" dt="2021-09-16T18:26:27.301" v="38" actId="1076"/>
          <ac:cxnSpMkLst>
            <pc:docMk/>
            <pc:sldMk cId="1209918453" sldId="1326"/>
            <ac:cxnSpMk id="11" creationId="{72E489DB-8DA8-4251-A6E6-B0668A83D27E}"/>
          </ac:cxnSpMkLst>
        </pc:cxnChg>
        <pc:cxnChg chg="add mod">
          <ac:chgData name="Chunping Xu" userId="a5962ba47313b1f5" providerId="LiveId" clId="{CAB07FA2-811D-4624-BFC0-EAE0BF0FD68D}" dt="2021-09-16T18:26:35.374" v="39" actId="1076"/>
          <ac:cxnSpMkLst>
            <pc:docMk/>
            <pc:sldMk cId="1209918453" sldId="1326"/>
            <ac:cxnSpMk id="12" creationId="{56B78BB0-A578-4821-A752-A974BF259265}"/>
          </ac:cxnSpMkLst>
        </pc:cxnChg>
        <pc:cxnChg chg="add mod">
          <ac:chgData name="Chunping Xu" userId="a5962ba47313b1f5" providerId="LiveId" clId="{CAB07FA2-811D-4624-BFC0-EAE0BF0FD68D}" dt="2021-09-16T18:28:32.192" v="52" actId="692"/>
          <ac:cxnSpMkLst>
            <pc:docMk/>
            <pc:sldMk cId="1209918453" sldId="1326"/>
            <ac:cxnSpMk id="18" creationId="{94866167-8E91-4D07-A764-78A8A0BCA87D}"/>
          </ac:cxnSpMkLst>
        </pc:cxnChg>
        <pc:cxnChg chg="add mod">
          <ac:chgData name="Chunping Xu" userId="a5962ba47313b1f5" providerId="LiveId" clId="{CAB07FA2-811D-4624-BFC0-EAE0BF0FD68D}" dt="2021-09-16T18:31:26.899" v="75" actId="692"/>
          <ac:cxnSpMkLst>
            <pc:docMk/>
            <pc:sldMk cId="1209918453" sldId="1326"/>
            <ac:cxnSpMk id="21" creationId="{721D662C-D901-49F6-903F-0BDD09E9D64B}"/>
          </ac:cxnSpMkLst>
        </pc:cxnChg>
      </pc:sldChg>
      <pc:sldChg chg="modSp add mod">
        <pc:chgData name="Chunping Xu" userId="a5962ba47313b1f5" providerId="LiveId" clId="{CAB07FA2-811D-4624-BFC0-EAE0BF0FD68D}" dt="2021-09-17T22:42:10.195" v="265"/>
        <pc:sldMkLst>
          <pc:docMk/>
          <pc:sldMk cId="1128815147" sldId="1327"/>
        </pc:sldMkLst>
        <pc:spChg chg="mod">
          <ac:chgData name="Chunping Xu" userId="a5962ba47313b1f5" providerId="LiveId" clId="{CAB07FA2-811D-4624-BFC0-EAE0BF0FD68D}" dt="2021-09-17T22:42:10.195" v="265"/>
          <ac:spMkLst>
            <pc:docMk/>
            <pc:sldMk cId="1128815147" sldId="132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3:05.307" v="271"/>
        <pc:sldMkLst>
          <pc:docMk/>
          <pc:sldMk cId="1438531592" sldId="1328"/>
        </pc:sldMkLst>
        <pc:spChg chg="mod">
          <ac:chgData name="Chunping Xu" userId="a5962ba47313b1f5" providerId="LiveId" clId="{CAB07FA2-811D-4624-BFC0-EAE0BF0FD68D}" dt="2021-09-17T22:43:05.307" v="271"/>
          <ac:spMkLst>
            <pc:docMk/>
            <pc:sldMk cId="1438531592" sldId="132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1.242" v="280" actId="20577"/>
        <pc:sldMkLst>
          <pc:docMk/>
          <pc:sldMk cId="2226018322" sldId="1329"/>
        </pc:sldMkLst>
        <pc:spChg chg="mod">
          <ac:chgData name="Chunping Xu" userId="a5962ba47313b1f5" providerId="LiveId" clId="{CAB07FA2-811D-4624-BFC0-EAE0BF0FD68D}" dt="2021-09-17T22:44:01.242" v="280" actId="20577"/>
          <ac:spMkLst>
            <pc:docMk/>
            <pc:sldMk cId="2226018322" sldId="132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9.067" v="283"/>
        <pc:sldMkLst>
          <pc:docMk/>
          <pc:sldMk cId="2069589732" sldId="1330"/>
        </pc:sldMkLst>
        <pc:spChg chg="mod">
          <ac:chgData name="Chunping Xu" userId="a5962ba47313b1f5" providerId="LiveId" clId="{CAB07FA2-811D-4624-BFC0-EAE0BF0FD68D}" dt="2021-09-17T22:44:09.067" v="283"/>
          <ac:spMkLst>
            <pc:docMk/>
            <pc:sldMk cId="2069589732" sldId="133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23.699" v="288"/>
        <pc:sldMkLst>
          <pc:docMk/>
          <pc:sldMk cId="2871736818" sldId="1331"/>
        </pc:sldMkLst>
        <pc:spChg chg="mod">
          <ac:chgData name="Chunping Xu" userId="a5962ba47313b1f5" providerId="LiveId" clId="{CAB07FA2-811D-4624-BFC0-EAE0BF0FD68D}" dt="2021-09-17T22:44:23.699" v="288"/>
          <ac:spMkLst>
            <pc:docMk/>
            <pc:sldMk cId="2871736818" sldId="133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36.867" v="291"/>
        <pc:sldMkLst>
          <pc:docMk/>
          <pc:sldMk cId="538701290" sldId="1332"/>
        </pc:sldMkLst>
        <pc:spChg chg="mod">
          <ac:chgData name="Chunping Xu" userId="a5962ba47313b1f5" providerId="LiveId" clId="{CAB07FA2-811D-4624-BFC0-EAE0BF0FD68D}" dt="2021-09-17T22:44:36.867" v="291"/>
          <ac:spMkLst>
            <pc:docMk/>
            <pc:sldMk cId="538701290" sldId="133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7:14.471" v="311" actId="255"/>
        <pc:sldMkLst>
          <pc:docMk/>
          <pc:sldMk cId="913375710" sldId="1333"/>
        </pc:sldMkLst>
        <pc:spChg chg="mod">
          <ac:chgData name="Chunping Xu" userId="a5962ba47313b1f5" providerId="LiveId" clId="{CAB07FA2-811D-4624-BFC0-EAE0BF0FD68D}" dt="2021-09-17T22:47:14.471" v="311" actId="255"/>
          <ac:spMkLst>
            <pc:docMk/>
            <pc:sldMk cId="913375710" sldId="1333"/>
            <ac:spMk id="441" creationId="{00000000-0000-0000-0000-000000000000}"/>
          </ac:spMkLst>
        </pc:spChg>
      </pc:sldChg>
      <pc:sldChg chg="addSp delSp modSp new mod setBg setClrOvrMap">
        <pc:chgData name="Chunping Xu" userId="a5962ba47313b1f5" providerId="LiveId" clId="{CAB07FA2-811D-4624-BFC0-EAE0BF0FD68D}" dt="2021-09-17T22:58:15.770" v="318" actId="14100"/>
        <pc:sldMkLst>
          <pc:docMk/>
          <pc:sldMk cId="2270591582" sldId="1334"/>
        </pc:sldMkLst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2" creationId="{C34C736F-4CB7-48EA-9CDC-F1E251DAD57E}"/>
          </ac:spMkLst>
        </pc:spChg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3" creationId="{2779E2B0-9AAE-4E02-AF10-D8E3D7E100BE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8" creationId="{1C3D9BD5-A493-4B97-963D-60135D533822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10" creationId="{1F759AF4-E342-4E60-8A32-C44A328F2F42}"/>
          </ac:spMkLst>
        </pc:spChg>
        <pc:picChg chg="add del">
          <ac:chgData name="Chunping Xu" userId="a5962ba47313b1f5" providerId="LiveId" clId="{CAB07FA2-811D-4624-BFC0-EAE0BF0FD68D}" dt="2021-09-17T22:50:20.721" v="314"/>
          <ac:picMkLst>
            <pc:docMk/>
            <pc:sldMk cId="2270591582" sldId="1334"/>
            <ac:picMk id="4" creationId="{4BB2C9D6-9BAD-4E67-A8FB-30B86E8AAAAF}"/>
          </ac:picMkLst>
        </pc:picChg>
        <pc:picChg chg="add mod">
          <ac:chgData name="Chunping Xu" userId="a5962ba47313b1f5" providerId="LiveId" clId="{CAB07FA2-811D-4624-BFC0-EAE0BF0FD68D}" dt="2021-09-17T22:58:15.770" v="318" actId="14100"/>
          <ac:picMkLst>
            <pc:docMk/>
            <pc:sldMk cId="2270591582" sldId="1334"/>
            <ac:picMk id="5" creationId="{4B6D5479-BD2E-4671-9983-C3F4A45B8508}"/>
          </ac:picMkLst>
        </pc:picChg>
        <pc:cxnChg chg="add">
          <ac:chgData name="Chunping Xu" userId="a5962ba47313b1f5" providerId="LiveId" clId="{CAB07FA2-811D-4624-BFC0-EAE0BF0FD68D}" dt="2021-09-17T22:57:58.672" v="315" actId="26606"/>
          <ac:cxnSpMkLst>
            <pc:docMk/>
            <pc:sldMk cId="2270591582" sldId="1334"/>
            <ac:cxnSpMk id="12" creationId="{A49B2805-6469-407A-A68A-BB85AC8A8596}"/>
          </ac:cxnSpMkLst>
        </pc:cxnChg>
      </pc:sldChg>
      <pc:sldChg chg="modSp add mod">
        <pc:chgData name="Chunping Xu" userId="a5962ba47313b1f5" providerId="LiveId" clId="{CAB07FA2-811D-4624-BFC0-EAE0BF0FD68D}" dt="2021-09-17T23:04:20.928" v="364"/>
        <pc:sldMkLst>
          <pc:docMk/>
          <pc:sldMk cId="4280672741" sldId="1335"/>
        </pc:sldMkLst>
        <pc:spChg chg="mod">
          <ac:chgData name="Chunping Xu" userId="a5962ba47313b1f5" providerId="LiveId" clId="{CAB07FA2-811D-4624-BFC0-EAE0BF0FD68D}" dt="2021-09-17T23:04:20.928" v="364"/>
          <ac:spMkLst>
            <pc:docMk/>
            <pc:sldMk cId="4280672741" sldId="1335"/>
            <ac:spMk id="441" creationId="{00000000-0000-0000-0000-000000000000}"/>
          </ac:spMkLst>
        </pc:spChg>
      </pc:sldChg>
      <pc:sldChg chg="add">
        <pc:chgData name="Chunping Xu" userId="a5962ba47313b1f5" providerId="LiveId" clId="{CAB07FA2-811D-4624-BFC0-EAE0BF0FD68D}" dt="2021-09-17T23:09:22.659" v="380"/>
        <pc:sldMkLst>
          <pc:docMk/>
          <pc:sldMk cId="1152036601" sldId="1336"/>
        </pc:sldMkLst>
      </pc:sldChg>
      <pc:sldChg chg="modSp add mod">
        <pc:chgData name="Chunping Xu" userId="a5962ba47313b1f5" providerId="LiveId" clId="{CAB07FA2-811D-4624-BFC0-EAE0BF0FD68D}" dt="2021-09-17T23:10:07.637" v="387" actId="20577"/>
        <pc:sldMkLst>
          <pc:docMk/>
          <pc:sldMk cId="3410323660" sldId="1337"/>
        </pc:sldMkLst>
        <pc:spChg chg="mod">
          <ac:chgData name="Chunping Xu" userId="a5962ba47313b1f5" providerId="LiveId" clId="{CAB07FA2-811D-4624-BFC0-EAE0BF0FD68D}" dt="2021-09-17T23:10:07.637" v="387" actId="20577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3:10:51.999" v="393"/>
        <pc:sldMkLst>
          <pc:docMk/>
          <pc:sldMk cId="3256105426" sldId="1338"/>
        </pc:sldMkLst>
        <pc:spChg chg="mod">
          <ac:chgData name="Chunping Xu" userId="a5962ba47313b1f5" providerId="LiveId" clId="{CAB07FA2-811D-4624-BFC0-EAE0BF0FD68D}" dt="2021-09-17T23:10:51.999" v="393"/>
          <ac:spMkLst>
            <pc:docMk/>
            <pc:sldMk cId="3256105426" sldId="1338"/>
            <ac:spMk id="441" creationId="{00000000-0000-0000-0000-000000000000}"/>
          </ac:spMkLst>
        </pc:spChg>
      </pc:sldChg>
      <pc:sldChg chg="addSp delSp modSp add mod">
        <pc:chgData name="Chunping Xu" userId="a5962ba47313b1f5" providerId="LiveId" clId="{CAB07FA2-811D-4624-BFC0-EAE0BF0FD68D}" dt="2021-09-25T17:51:48.442" v="446" actId="692"/>
        <pc:sldMkLst>
          <pc:docMk/>
          <pc:sldMk cId="1924304342" sldId="1339"/>
        </pc:sldMkLst>
        <pc:spChg chg="add mod">
          <ac:chgData name="Chunping Xu" userId="a5962ba47313b1f5" providerId="LiveId" clId="{CAB07FA2-811D-4624-BFC0-EAE0BF0FD68D}" dt="2021-09-25T17:51:48.442" v="446" actId="692"/>
          <ac:spMkLst>
            <pc:docMk/>
            <pc:sldMk cId="1924304342" sldId="1339"/>
            <ac:spMk id="2" creationId="{1CEB938E-A1EE-438F-A47C-A642246E2B19}"/>
          </ac:spMkLst>
        </pc:spChg>
        <pc:spChg chg="mod">
          <ac:chgData name="Chunping Xu" userId="a5962ba47313b1f5" providerId="LiveId" clId="{CAB07FA2-811D-4624-BFC0-EAE0BF0FD68D}" dt="2021-09-25T17:50:57.623" v="437" actId="1076"/>
          <ac:spMkLst>
            <pc:docMk/>
            <pc:sldMk cId="1924304342" sldId="1339"/>
            <ac:spMk id="14" creationId="{17F933BB-D9ED-490A-A21C-8FAC50E1ED5E}"/>
          </ac:spMkLst>
        </pc:spChg>
        <pc:spChg chg="del">
          <ac:chgData name="Chunping Xu" userId="a5962ba47313b1f5" providerId="LiveId" clId="{CAB07FA2-811D-4624-BFC0-EAE0BF0FD68D}" dt="2021-09-25T17:49:01.943" v="432" actId="478"/>
          <ac:spMkLst>
            <pc:docMk/>
            <pc:sldMk cId="1924304342" sldId="1339"/>
            <ac:spMk id="16" creationId="{F2DAA984-6624-4210-8835-F8DCEF44F0B0}"/>
          </ac:spMkLst>
        </pc:spChg>
        <pc:spChg chg="del mod">
          <ac:chgData name="Chunping Xu" userId="a5962ba47313b1f5" providerId="LiveId" clId="{CAB07FA2-811D-4624-BFC0-EAE0BF0FD68D}" dt="2021-09-25T17:48:59.302" v="431" actId="478"/>
          <ac:spMkLst>
            <pc:docMk/>
            <pc:sldMk cId="1924304342" sldId="1339"/>
            <ac:spMk id="25" creationId="{E3165E1B-108B-4655-9D4C-D19C23F86DD5}"/>
          </ac:spMkLst>
        </pc:spChg>
        <pc:cxnChg chg="del mod">
          <ac:chgData name="Chunping Xu" userId="a5962ba47313b1f5" providerId="LiveId" clId="{CAB07FA2-811D-4624-BFC0-EAE0BF0FD68D}" dt="2021-09-25T17:49:12.409" v="434" actId="478"/>
          <ac:cxnSpMkLst>
            <pc:docMk/>
            <pc:sldMk cId="1924304342" sldId="1339"/>
            <ac:cxnSpMk id="18" creationId="{94866167-8E91-4D07-A764-78A8A0BCA87D}"/>
          </ac:cxnSpMkLst>
        </pc:cxnChg>
        <pc:cxnChg chg="del">
          <ac:chgData name="Chunping Xu" userId="a5962ba47313b1f5" providerId="LiveId" clId="{CAB07FA2-811D-4624-BFC0-EAE0BF0FD68D}" dt="2021-09-25T17:49:03.474" v="433" actId="478"/>
          <ac:cxnSpMkLst>
            <pc:docMk/>
            <pc:sldMk cId="1924304342" sldId="1339"/>
            <ac:cxnSpMk id="21" creationId="{721D662C-D901-49F6-903F-0BDD09E9D64B}"/>
          </ac:cxnSpMkLst>
        </pc:cxnChg>
      </pc:sldChg>
    </pc:docChg>
  </pc:docChgLst>
  <pc:docChgLst>
    <pc:chgData name="Chunping Xu" userId="a5962ba47313b1f5" providerId="LiveId" clId="{452B6FD2-A501-48BB-A5CB-B18D704E6A67}"/>
    <pc:docChg chg="undo redo custSel addSld delSld modSld sldOrd">
      <pc:chgData name="Chunping Xu" userId="a5962ba47313b1f5" providerId="LiveId" clId="{452B6FD2-A501-48BB-A5CB-B18D704E6A67}" dt="2021-08-06T23:17:23.909" v="145" actId="6549"/>
      <pc:docMkLst>
        <pc:docMk/>
      </pc:docMkLst>
      <pc:sldChg chg="modSp mod">
        <pc:chgData name="Chunping Xu" userId="a5962ba47313b1f5" providerId="LiveId" clId="{452B6FD2-A501-48BB-A5CB-B18D704E6A67}" dt="2021-08-06T22:57:40.691" v="6" actId="20577"/>
        <pc:sldMkLst>
          <pc:docMk/>
          <pc:sldMk cId="2574250617" sldId="835"/>
        </pc:sldMkLst>
        <pc:spChg chg="mod">
          <ac:chgData name="Chunping Xu" userId="a5962ba47313b1f5" providerId="LiveId" clId="{452B6FD2-A501-48BB-A5CB-B18D704E6A67}" dt="2021-08-06T22:57:40.691" v="6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1:29.569" v="39"/>
        <pc:sldMkLst>
          <pc:docMk/>
          <pc:sldMk cId="96890483" sldId="845"/>
        </pc:sldMkLst>
        <pc:spChg chg="mod">
          <ac:chgData name="Chunping Xu" userId="a5962ba47313b1f5" providerId="LiveId" clId="{452B6FD2-A501-48BB-A5CB-B18D704E6A67}" dt="2021-08-06T23:01:29.569" v="39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452B6FD2-A501-48BB-A5CB-B18D704E6A67}" dt="2021-08-06T23:05:40.089" v="56"/>
        <pc:sldMkLst>
          <pc:docMk/>
          <pc:sldMk cId="3489066414" sldId="847"/>
        </pc:sldMkLst>
        <pc:spChg chg="mod">
          <ac:chgData name="Chunping Xu" userId="a5962ba47313b1f5" providerId="LiveId" clId="{452B6FD2-A501-48BB-A5CB-B18D704E6A67}" dt="2021-08-06T23:03:07.505" v="46" actId="20577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8:37.610" v="13" actId="948"/>
        <pc:sldMkLst>
          <pc:docMk/>
          <pc:sldMk cId="2814175321" sldId="852"/>
        </pc:sldMkLst>
        <pc:spChg chg="mod">
          <ac:chgData name="Chunping Xu" userId="a5962ba47313b1f5" providerId="LiveId" clId="{452B6FD2-A501-48BB-A5CB-B18D704E6A67}" dt="2021-08-06T22:58:37.610" v="13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452B6FD2-A501-48BB-A5CB-B18D704E6A67}" dt="2021-08-06T23:17:23.909" v="145" actId="6549"/>
        <pc:sldMkLst>
          <pc:docMk/>
          <pc:sldMk cId="4007757009" sldId="884"/>
        </pc:sldMkLst>
        <pc:spChg chg="mod">
          <ac:chgData name="Chunping Xu" userId="a5962ba47313b1f5" providerId="LiveId" clId="{452B6FD2-A501-48BB-A5CB-B18D704E6A67}" dt="2021-08-06T23:17:23.909" v="145" actId="6549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2313262846" sldId="926"/>
        </pc:sldMkLst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4238450721" sldId="968"/>
        </pc:sldMkLst>
      </pc:sldChg>
      <pc:sldChg chg="modSp mod ord">
        <pc:chgData name="Chunping Xu" userId="a5962ba47313b1f5" providerId="LiveId" clId="{452B6FD2-A501-48BB-A5CB-B18D704E6A67}" dt="2021-08-06T23:11:51.160" v="113"/>
        <pc:sldMkLst>
          <pc:docMk/>
          <pc:sldMk cId="3856334315" sldId="981"/>
        </pc:sldMkLst>
        <pc:spChg chg="mod">
          <ac:chgData name="Chunping Xu" userId="a5962ba47313b1f5" providerId="LiveId" clId="{452B6FD2-A501-48BB-A5CB-B18D704E6A67}" dt="2021-08-06T23:11:43.531" v="111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9:49.662" v="25" actId="14100"/>
        <pc:sldMkLst>
          <pc:docMk/>
          <pc:sldMk cId="3201041591" sldId="1003"/>
        </pc:sldMkLst>
        <pc:spChg chg="mod">
          <ac:chgData name="Chunping Xu" userId="a5962ba47313b1f5" providerId="LiveId" clId="{452B6FD2-A501-48BB-A5CB-B18D704E6A67}" dt="2021-08-06T22:59:49.662" v="25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29.266" v="49"/>
        <pc:sldMkLst>
          <pc:docMk/>
          <pc:sldMk cId="1716615448" sldId="1008"/>
        </pc:sldMkLst>
        <pc:spChg chg="mod">
          <ac:chgData name="Chunping Xu" userId="a5962ba47313b1f5" providerId="LiveId" clId="{452B6FD2-A501-48BB-A5CB-B18D704E6A67}" dt="2021-08-06T23:03:29.266" v="49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6:55.912" v="69"/>
        <pc:sldMkLst>
          <pc:docMk/>
          <pc:sldMk cId="1970058662" sldId="1254"/>
        </pc:sldMkLst>
        <pc:spChg chg="mod">
          <ac:chgData name="Chunping Xu" userId="a5962ba47313b1f5" providerId="LiveId" clId="{452B6FD2-A501-48BB-A5CB-B18D704E6A67}" dt="2021-08-06T23:06:55.912" v="69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54.908" v="52"/>
        <pc:sldMkLst>
          <pc:docMk/>
          <pc:sldMk cId="2297766525" sldId="1264"/>
        </pc:sldMkLst>
        <pc:spChg chg="mod">
          <ac:chgData name="Chunping Xu" userId="a5962ba47313b1f5" providerId="LiveId" clId="{452B6FD2-A501-48BB-A5CB-B18D704E6A67}" dt="2021-08-06T23:03:54.908" v="52"/>
          <ac:spMkLst>
            <pc:docMk/>
            <pc:sldMk cId="2297766525" sldId="126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6:03.484" v="63" actId="47"/>
        <pc:sldMkLst>
          <pc:docMk/>
          <pc:sldMk cId="1846892904" sldId="1265"/>
        </pc:sldMkLst>
      </pc:sldChg>
      <pc:sldChg chg="modSp mod">
        <pc:chgData name="Chunping Xu" userId="a5962ba47313b1f5" providerId="LiveId" clId="{452B6FD2-A501-48BB-A5CB-B18D704E6A67}" dt="2021-08-06T23:06:24.480" v="66"/>
        <pc:sldMkLst>
          <pc:docMk/>
          <pc:sldMk cId="2277368277" sldId="1266"/>
        </pc:sldMkLst>
        <pc:spChg chg="mod">
          <ac:chgData name="Chunping Xu" userId="a5962ba47313b1f5" providerId="LiveId" clId="{452B6FD2-A501-48BB-A5CB-B18D704E6A67}" dt="2021-08-06T23:06:24.480" v="66"/>
          <ac:spMkLst>
            <pc:docMk/>
            <pc:sldMk cId="2277368277" sldId="1266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7:37.236" v="76" actId="47"/>
        <pc:sldMkLst>
          <pc:docMk/>
          <pc:sldMk cId="3976847715" sldId="1267"/>
        </pc:sldMkLst>
      </pc:sldChg>
      <pc:sldChg chg="addSp delSp modSp mod">
        <pc:chgData name="Chunping Xu" userId="a5962ba47313b1f5" providerId="LiveId" clId="{452B6FD2-A501-48BB-A5CB-B18D704E6A67}" dt="2021-08-06T23:08:11.318" v="83"/>
        <pc:sldMkLst>
          <pc:docMk/>
          <pc:sldMk cId="1569947919" sldId="1268"/>
        </pc:sldMkLst>
        <pc:spChg chg="mod">
          <ac:chgData name="Chunping Xu" userId="a5962ba47313b1f5" providerId="LiveId" clId="{452B6FD2-A501-48BB-A5CB-B18D704E6A67}" dt="2021-08-06T23:08:11.318" v="83"/>
          <ac:spMkLst>
            <pc:docMk/>
            <pc:sldMk cId="1569947919" sldId="1268"/>
            <ac:spMk id="441" creationId="{00000000-0000-0000-0000-000000000000}"/>
          </ac:spMkLst>
        </pc:spChg>
        <pc:picChg chg="add del">
          <ac:chgData name="Chunping Xu" userId="a5962ba47313b1f5" providerId="LiveId" clId="{452B6FD2-A501-48BB-A5CB-B18D704E6A67}" dt="2021-08-06T23:07:59.495" v="80" actId="22"/>
          <ac:picMkLst>
            <pc:docMk/>
            <pc:sldMk cId="1569947919" sldId="1268"/>
            <ac:picMk id="3" creationId="{D1B75B04-AEC4-4BA3-8D4C-18FA203BA649}"/>
          </ac:picMkLst>
        </pc:picChg>
      </pc:sldChg>
      <pc:sldChg chg="modSp mod">
        <pc:chgData name="Chunping Xu" userId="a5962ba47313b1f5" providerId="LiveId" clId="{452B6FD2-A501-48BB-A5CB-B18D704E6A67}" dt="2021-08-06T23:09:05.750" v="86"/>
        <pc:sldMkLst>
          <pc:docMk/>
          <pc:sldMk cId="3099987718" sldId="1269"/>
        </pc:sldMkLst>
        <pc:spChg chg="mod">
          <ac:chgData name="Chunping Xu" userId="a5962ba47313b1f5" providerId="LiveId" clId="{452B6FD2-A501-48BB-A5CB-B18D704E6A67}" dt="2021-08-06T23:09:05.750" v="86"/>
          <ac:spMkLst>
            <pc:docMk/>
            <pc:sldMk cId="3099987718" sldId="1269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15:16.306" v="140" actId="47"/>
        <pc:sldMkLst>
          <pc:docMk/>
          <pc:sldMk cId="1972384579" sldId="1270"/>
        </pc:sldMkLst>
      </pc:sldChg>
      <pc:sldChg chg="modSp add mod">
        <pc:chgData name="Chunping Xu" userId="a5962ba47313b1f5" providerId="LiveId" clId="{452B6FD2-A501-48BB-A5CB-B18D704E6A67}" dt="2021-08-06T22:59:25.546" v="21"/>
        <pc:sldMkLst>
          <pc:docMk/>
          <pc:sldMk cId="4179688679" sldId="1271"/>
        </pc:sldMkLst>
        <pc:spChg chg="mod">
          <ac:chgData name="Chunping Xu" userId="a5962ba47313b1f5" providerId="LiveId" clId="{452B6FD2-A501-48BB-A5CB-B18D704E6A67}" dt="2021-08-06T22:59:25.546" v="21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2:59:41.025" v="24"/>
        <pc:sldMkLst>
          <pc:docMk/>
          <pc:sldMk cId="3833477386" sldId="1272"/>
        </pc:sldMkLst>
        <pc:spChg chg="mod">
          <ac:chgData name="Chunping Xu" userId="a5962ba47313b1f5" providerId="LiveId" clId="{452B6FD2-A501-48BB-A5CB-B18D704E6A67}" dt="2021-08-06T22:59:41.025" v="24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33.317" v="29" actId="14100"/>
        <pc:sldMkLst>
          <pc:docMk/>
          <pc:sldMk cId="2333981638" sldId="1273"/>
        </pc:sldMkLst>
        <pc:spChg chg="mod">
          <ac:chgData name="Chunping Xu" userId="a5962ba47313b1f5" providerId="LiveId" clId="{452B6FD2-A501-48BB-A5CB-B18D704E6A67}" dt="2021-08-06T23:00:33.317" v="29" actId="14100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52.362" v="32"/>
        <pc:sldMkLst>
          <pc:docMk/>
          <pc:sldMk cId="2223857069" sldId="1274"/>
        </pc:sldMkLst>
        <pc:spChg chg="mod">
          <ac:chgData name="Chunping Xu" userId="a5962ba47313b1f5" providerId="LiveId" clId="{452B6FD2-A501-48BB-A5CB-B18D704E6A67}" dt="2021-08-06T23:00:52.362" v="32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52.801" v="138" actId="20577"/>
        <pc:sldMkLst>
          <pc:docMk/>
          <pc:sldMk cId="2768815776" sldId="1275"/>
        </pc:sldMkLst>
        <pc:spChg chg="mod">
          <ac:chgData name="Chunping Xu" userId="a5962ba47313b1f5" providerId="LiveId" clId="{452B6FD2-A501-48BB-A5CB-B18D704E6A67}" dt="2021-08-06T23:12:52.801" v="138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add del">
        <pc:chgData name="Chunping Xu" userId="a5962ba47313b1f5" providerId="LiveId" clId="{452B6FD2-A501-48BB-A5CB-B18D704E6A67}" dt="2021-08-06T23:01:15.467" v="36" actId="47"/>
        <pc:sldMkLst>
          <pc:docMk/>
          <pc:sldMk cId="1143575656" sldId="1276"/>
        </pc:sldMkLst>
      </pc:sldChg>
      <pc:sldChg chg="modSp add mod">
        <pc:chgData name="Chunping Xu" userId="a5962ba47313b1f5" providerId="LiveId" clId="{452B6FD2-A501-48BB-A5CB-B18D704E6A67}" dt="2021-08-06T23:05:59.760" v="62"/>
        <pc:sldMkLst>
          <pc:docMk/>
          <pc:sldMk cId="2591387734" sldId="1276"/>
        </pc:sldMkLst>
        <pc:spChg chg="mod">
          <ac:chgData name="Chunping Xu" userId="a5962ba47313b1f5" providerId="LiveId" clId="{452B6FD2-A501-48BB-A5CB-B18D704E6A67}" dt="2021-08-06T23:05:59.760" v="62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7:33.867" v="75"/>
        <pc:sldMkLst>
          <pc:docMk/>
          <pc:sldMk cId="3510849618" sldId="1277"/>
        </pc:sldMkLst>
        <pc:spChg chg="mod">
          <ac:chgData name="Chunping Xu" userId="a5962ba47313b1f5" providerId="LiveId" clId="{452B6FD2-A501-48BB-A5CB-B18D704E6A67}" dt="2021-08-06T23:07:33.867" v="75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09.283" v="118"/>
        <pc:sldMkLst>
          <pc:docMk/>
          <pc:sldMk cId="2141831224" sldId="1278"/>
        </pc:sldMkLst>
        <pc:spChg chg="mod">
          <ac:chgData name="Chunping Xu" userId="a5962ba47313b1f5" providerId="LiveId" clId="{452B6FD2-A501-48BB-A5CB-B18D704E6A67}" dt="2021-08-06T23:12:09.283" v="118"/>
          <ac:spMkLst>
            <pc:docMk/>
            <pc:sldMk cId="2141831224" sldId="1278"/>
            <ac:spMk id="441" creationId="{00000000-0000-0000-0000-000000000000}"/>
          </ac:spMkLst>
        </pc:spChg>
      </pc:sldChg>
      <pc:sldChg chg="add modAnim">
        <pc:chgData name="Chunping Xu" userId="a5962ba47313b1f5" providerId="LiveId" clId="{452B6FD2-A501-48BB-A5CB-B18D704E6A67}" dt="2021-08-06T23:15:27.392" v="141"/>
        <pc:sldMkLst>
          <pc:docMk/>
          <pc:sldMk cId="2332184075" sldId="1279"/>
        </pc:sldMkLst>
      </pc:sldChg>
    </pc:docChg>
  </pc:docChgLst>
  <pc:docChgLst>
    <pc:chgData name="Chunping Xu" userId="a5962ba47313b1f5" providerId="LiveId" clId="{07134109-0664-4E18-8A20-45994B58FEE7}"/>
    <pc:docChg chg="undo redo custSel addSld delSld modSld sldOrd">
      <pc:chgData name="Chunping Xu" userId="a5962ba47313b1f5" providerId="LiveId" clId="{07134109-0664-4E18-8A20-45994B58FEE7}" dt="2021-08-27T20:18:42.143" v="321" actId="20577"/>
      <pc:docMkLst>
        <pc:docMk/>
      </pc:docMkLst>
      <pc:sldChg chg="modSp mod">
        <pc:chgData name="Chunping Xu" userId="a5962ba47313b1f5" providerId="LiveId" clId="{07134109-0664-4E18-8A20-45994B58FEE7}" dt="2021-08-20T20:40:40.178" v="26"/>
        <pc:sldMkLst>
          <pc:docMk/>
          <pc:sldMk cId="2574250617" sldId="835"/>
        </pc:sldMkLst>
        <pc:spChg chg="mod">
          <ac:chgData name="Chunping Xu" userId="a5962ba47313b1f5" providerId="LiveId" clId="{07134109-0664-4E18-8A20-45994B58FEE7}" dt="2021-08-20T20:40:40.178" v="26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0:59.718" v="29"/>
        <pc:sldMkLst>
          <pc:docMk/>
          <pc:sldMk cId="96890483" sldId="845"/>
        </pc:sldMkLst>
        <pc:spChg chg="mod">
          <ac:chgData name="Chunping Xu" userId="a5962ba47313b1f5" providerId="LiveId" clId="{07134109-0664-4E18-8A20-45994B58FEE7}" dt="2021-08-20T20:40:59.718" v="29"/>
          <ac:spMkLst>
            <pc:docMk/>
            <pc:sldMk cId="96890483" sldId="845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489066414" sldId="847"/>
        </pc:sldMkLst>
        <pc:spChg chg="mod">
          <ac:chgData name="Chunping Xu" userId="a5962ba47313b1f5" providerId="LiveId" clId="{07134109-0664-4E18-8A20-45994B58FEE7}" dt="2021-08-20T20:51:15.041" v="65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28.254" v="34"/>
        <pc:sldMkLst>
          <pc:docMk/>
          <pc:sldMk cId="2814175321" sldId="852"/>
        </pc:sldMkLst>
        <pc:spChg chg="mod">
          <ac:chgData name="Chunping Xu" userId="a5962ba47313b1f5" providerId="LiveId" clId="{07134109-0664-4E18-8A20-45994B58FEE7}" dt="2021-08-20T20:41:28.254" v="34"/>
          <ac:spMkLst>
            <pc:docMk/>
            <pc:sldMk cId="2814175321" sldId="852"/>
            <ac:spMk id="441" creationId="{00000000-0000-0000-0000-000000000000}"/>
          </ac:spMkLst>
        </pc:spChg>
      </pc:sldChg>
      <pc:sldChg chg="modSp del modAnim">
        <pc:chgData name="Chunping Xu" userId="a5962ba47313b1f5" providerId="LiveId" clId="{07134109-0664-4E18-8A20-45994B58FEE7}" dt="2021-08-26T18:49:58.409" v="267" actId="47"/>
        <pc:sldMkLst>
          <pc:docMk/>
          <pc:sldMk cId="4007757009" sldId="884"/>
        </pc:sldMkLst>
        <pc:spChg chg="mod">
          <ac:chgData name="Chunping Xu" userId="a5962ba47313b1f5" providerId="LiveId" clId="{07134109-0664-4E18-8A20-45994B58FEE7}" dt="2021-08-20T20:50:51.172" v="62"/>
          <ac:spMkLst>
            <pc:docMk/>
            <pc:sldMk cId="4007757009" sldId="88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3856334315" sldId="981"/>
        </pc:sldMkLst>
        <pc:spChg chg="mod">
          <ac:chgData name="Chunping Xu" userId="a5962ba47313b1f5" providerId="LiveId" clId="{07134109-0664-4E18-8A20-45994B58FEE7}" dt="2021-08-20T21:03:15.813" v="22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53.338" v="37"/>
        <pc:sldMkLst>
          <pc:docMk/>
          <pc:sldMk cId="3201041591" sldId="1003"/>
        </pc:sldMkLst>
        <pc:spChg chg="mod">
          <ac:chgData name="Chunping Xu" userId="a5962ba47313b1f5" providerId="LiveId" clId="{07134109-0664-4E18-8A20-45994B58FEE7}" dt="2021-08-20T20:41:53.338" v="37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716615448" sldId="1008"/>
        </pc:sldMkLst>
        <pc:spChg chg="mod">
          <ac:chgData name="Chunping Xu" userId="a5962ba47313b1f5" providerId="LiveId" clId="{07134109-0664-4E18-8A20-45994B58FEE7}" dt="2021-08-20T20:51:41.588" v="70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1970058662" sldId="1254"/>
        </pc:sldMkLst>
        <pc:spChg chg="mod">
          <ac:chgData name="Chunping Xu" userId="a5962ba47313b1f5" providerId="LiveId" clId="{07134109-0664-4E18-8A20-45994B58FEE7}" dt="2021-08-20T20:54:40.076" v="115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2297766525" sldId="1264"/>
        </pc:sldMkLst>
        <pc:spChg chg="mod">
          <ac:chgData name="Chunping Xu" userId="a5962ba47313b1f5" providerId="LiveId" clId="{07134109-0664-4E18-8A20-45994B58FEE7}" dt="2021-08-20T20:52:05.353" v="73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277368277" sldId="1266"/>
        </pc:sldMkLst>
        <pc:spChg chg="mod">
          <ac:chgData name="Chunping Xu" userId="a5962ba47313b1f5" providerId="LiveId" clId="{07134109-0664-4E18-8A20-45994B58FEE7}" dt="2021-08-20T20:53:43.977" v="102" actId="255"/>
          <ac:spMkLst>
            <pc:docMk/>
            <pc:sldMk cId="2277368277" sldId="126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569947919" sldId="1268"/>
        </pc:sldMkLst>
        <pc:spChg chg="mod">
          <ac:chgData name="Chunping Xu" userId="a5962ba47313b1f5" providerId="LiveId" clId="{07134109-0664-4E18-8A20-45994B58FEE7}" dt="2021-08-20T21:01:26.900" v="205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099987718" sldId="1269"/>
        </pc:sldMkLst>
        <pc:spChg chg="mod">
          <ac:chgData name="Chunping Xu" userId="a5962ba47313b1f5" providerId="LiveId" clId="{07134109-0664-4E18-8A20-45994B58FEE7}" dt="2021-08-20T21:02:12.452" v="214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13.886" v="40"/>
        <pc:sldMkLst>
          <pc:docMk/>
          <pc:sldMk cId="4179688679" sldId="1271"/>
        </pc:sldMkLst>
        <pc:spChg chg="mod">
          <ac:chgData name="Chunping Xu" userId="a5962ba47313b1f5" providerId="LiveId" clId="{07134109-0664-4E18-8A20-45994B58FEE7}" dt="2021-08-20T20:42:13.886" v="40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28.696" v="43"/>
        <pc:sldMkLst>
          <pc:docMk/>
          <pc:sldMk cId="3833477386" sldId="1272"/>
        </pc:sldMkLst>
        <pc:spChg chg="mod">
          <ac:chgData name="Chunping Xu" userId="a5962ba47313b1f5" providerId="LiveId" clId="{07134109-0664-4E18-8A20-45994B58FEE7}" dt="2021-08-20T20:42:28.696" v="43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42.342" v="46"/>
        <pc:sldMkLst>
          <pc:docMk/>
          <pc:sldMk cId="2333981638" sldId="1273"/>
        </pc:sldMkLst>
        <pc:spChg chg="mod">
          <ac:chgData name="Chunping Xu" userId="a5962ba47313b1f5" providerId="LiveId" clId="{07134109-0664-4E18-8A20-45994B58FEE7}" dt="2021-08-20T20:42:42.342" v="46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00.372" v="49"/>
        <pc:sldMkLst>
          <pc:docMk/>
          <pc:sldMk cId="2223857069" sldId="1274"/>
        </pc:sldMkLst>
        <pc:spChg chg="mod">
          <ac:chgData name="Chunping Xu" userId="a5962ba47313b1f5" providerId="LiveId" clId="{07134109-0664-4E18-8A20-45994B58FEE7}" dt="2021-08-20T20:43:00.372" v="49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19.638" v="53" actId="20577"/>
        <pc:sldMkLst>
          <pc:docMk/>
          <pc:sldMk cId="2768815776" sldId="1275"/>
        </pc:sldMkLst>
        <pc:spChg chg="mod">
          <ac:chgData name="Chunping Xu" userId="a5962ba47313b1f5" providerId="LiveId" clId="{07134109-0664-4E18-8A20-45994B58FEE7}" dt="2021-08-20T20:43:19.638" v="53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591387734" sldId="1276"/>
        </pc:sldMkLst>
        <pc:spChg chg="mod">
          <ac:chgData name="Chunping Xu" userId="a5962ba47313b1f5" providerId="LiveId" clId="{07134109-0664-4E18-8A20-45994B58FEE7}" dt="2021-08-20T21:00:05.196" v="199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510849618" sldId="1277"/>
        </pc:sldMkLst>
        <pc:spChg chg="mod">
          <ac:chgData name="Chunping Xu" userId="a5962ba47313b1f5" providerId="LiveId" clId="{07134109-0664-4E18-8A20-45994B58FEE7}" dt="2021-08-20T21:00:44.044" v="202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del mod ord modAnim">
        <pc:chgData name="Chunping Xu" userId="a5962ba47313b1f5" providerId="LiveId" clId="{07134109-0664-4E18-8A20-45994B58FEE7}" dt="2021-08-26T18:49:58.409" v="267" actId="47"/>
        <pc:sldMkLst>
          <pc:docMk/>
          <pc:sldMk cId="2141831224" sldId="1278"/>
        </pc:sldMkLst>
        <pc:spChg chg="mod">
          <ac:chgData name="Chunping Xu" userId="a5962ba47313b1f5" providerId="LiveId" clId="{07134109-0664-4E18-8A20-45994B58FEE7}" dt="2021-08-20T21:13:32.990" v="247" actId="20577"/>
          <ac:spMkLst>
            <pc:docMk/>
            <pc:sldMk cId="2141831224" sldId="1278"/>
            <ac:spMk id="441" creationId="{00000000-0000-0000-0000-000000000000}"/>
          </ac:spMkLst>
        </pc:spChg>
      </pc:sldChg>
      <pc:sldChg chg="modSp del ord modAnim">
        <pc:chgData name="Chunping Xu" userId="a5962ba47313b1f5" providerId="LiveId" clId="{07134109-0664-4E18-8A20-45994B58FEE7}" dt="2021-08-26T18:50:05.241" v="270" actId="47"/>
        <pc:sldMkLst>
          <pc:docMk/>
          <pc:sldMk cId="2332184075" sldId="1279"/>
        </pc:sldMkLst>
        <pc:spChg chg="mod">
          <ac:chgData name="Chunping Xu" userId="a5962ba47313b1f5" providerId="LiveId" clId="{07134109-0664-4E18-8A20-45994B58FEE7}" dt="2021-08-20T21:15:37.095" v="263" actId="20577"/>
          <ac:spMkLst>
            <pc:docMk/>
            <pc:sldMk cId="2332184075" sldId="1279"/>
            <ac:spMk id="441" creationId="{00000000-0000-0000-0000-000000000000}"/>
          </ac:spMkLst>
        </pc:spChg>
      </pc:sldChg>
      <pc:sldChg chg="addSp modSp new del mod">
        <pc:chgData name="Chunping Xu" userId="a5962ba47313b1f5" providerId="LiveId" clId="{07134109-0664-4E18-8A20-45994B58FEE7}" dt="2021-08-26T18:49:58.409" v="267" actId="47"/>
        <pc:sldMkLst>
          <pc:docMk/>
          <pc:sldMk cId="1206080702" sldId="1280"/>
        </pc:sldMkLst>
        <pc:picChg chg="add mod">
          <ac:chgData name="Chunping Xu" userId="a5962ba47313b1f5" providerId="LiveId" clId="{07134109-0664-4E18-8A20-45994B58FEE7}" dt="2021-08-19T22:15:59.119" v="23" actId="1076"/>
          <ac:picMkLst>
            <pc:docMk/>
            <pc:sldMk cId="1206080702" sldId="1280"/>
            <ac:picMk id="4" creationId="{FEFD8E06-BBA9-4524-A45A-14C6DA82E1E4}"/>
          </ac:picMkLst>
        </pc:picChg>
      </pc:sldChg>
      <pc:sldChg chg="addSp new del ord">
        <pc:chgData name="Chunping Xu" userId="a5962ba47313b1f5" providerId="LiveId" clId="{07134109-0664-4E18-8A20-45994B58FEE7}" dt="2021-08-26T18:49:58.409" v="267" actId="47"/>
        <pc:sldMkLst>
          <pc:docMk/>
          <pc:sldMk cId="2051752906" sldId="1281"/>
        </pc:sldMkLst>
        <pc:picChg chg="add">
          <ac:chgData name="Chunping Xu" userId="a5962ba47313b1f5" providerId="LiveId" clId="{07134109-0664-4E18-8A20-45994B58FEE7}" dt="2021-08-19T22:13:01.497" v="8"/>
          <ac:picMkLst>
            <pc:docMk/>
            <pc:sldMk cId="2051752906" sldId="1281"/>
            <ac:picMk id="4" creationId="{1C6556F4-3423-4B5F-B37B-5D305E29119F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503302728" sldId="1282"/>
        </pc:sldMkLst>
        <pc:picChg chg="add">
          <ac:chgData name="Chunping Xu" userId="a5962ba47313b1f5" providerId="LiveId" clId="{07134109-0664-4E18-8A20-45994B58FEE7}" dt="2021-08-19T22:13:35.539" v="15"/>
          <ac:picMkLst>
            <pc:docMk/>
            <pc:sldMk cId="2503302728" sldId="1282"/>
            <ac:picMk id="4" creationId="{62C2DD8C-C486-458E-9E0D-B05272C06F02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064201763" sldId="1283"/>
        </pc:sldMkLst>
        <pc:picChg chg="add">
          <ac:chgData name="Chunping Xu" userId="a5962ba47313b1f5" providerId="LiveId" clId="{07134109-0664-4E18-8A20-45994B58FEE7}" dt="2021-08-19T22:13:47.194" v="16"/>
          <ac:picMkLst>
            <pc:docMk/>
            <pc:sldMk cId="2064201763" sldId="1283"/>
            <ac:picMk id="4" creationId="{2B8CDBF6-3811-44AC-9CE2-98E7322BD8B6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230913689" sldId="1284"/>
        </pc:sldMkLst>
        <pc:picChg chg="add">
          <ac:chgData name="Chunping Xu" userId="a5962ba47313b1f5" providerId="LiveId" clId="{07134109-0664-4E18-8A20-45994B58FEE7}" dt="2021-08-19T22:14:28.594" v="17"/>
          <ac:picMkLst>
            <pc:docMk/>
            <pc:sldMk cId="2230913689" sldId="1284"/>
            <ac:picMk id="4" creationId="{6C4FAFB0-151A-4532-9749-D8DFCCF5FAD7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375609521" sldId="1285"/>
        </pc:sldMkLst>
        <pc:picChg chg="add">
          <ac:chgData name="Chunping Xu" userId="a5962ba47313b1f5" providerId="LiveId" clId="{07134109-0664-4E18-8A20-45994B58FEE7}" dt="2021-08-19T22:14:38.032" v="18"/>
          <ac:picMkLst>
            <pc:docMk/>
            <pc:sldMk cId="375609521" sldId="1285"/>
            <ac:picMk id="4" creationId="{063ADDDD-5359-4C34-BAE1-78A81FA9E205}"/>
          </ac:picMkLst>
        </pc:picChg>
      </pc:sldChg>
      <pc:sldChg chg="addSp delSp new del mod">
        <pc:chgData name="Chunping Xu" userId="a5962ba47313b1f5" providerId="LiveId" clId="{07134109-0664-4E18-8A20-45994B58FEE7}" dt="2021-08-26T18:49:58.409" v="267" actId="47"/>
        <pc:sldMkLst>
          <pc:docMk/>
          <pc:sldMk cId="1265617830" sldId="1286"/>
        </pc:sldMkLst>
        <pc:picChg chg="add del">
          <ac:chgData name="Chunping Xu" userId="a5962ba47313b1f5" providerId="LiveId" clId="{07134109-0664-4E18-8A20-45994B58FEE7}" dt="2021-08-19T22:15:45.126" v="21" actId="478"/>
          <ac:picMkLst>
            <pc:docMk/>
            <pc:sldMk cId="1265617830" sldId="1286"/>
            <ac:picMk id="4" creationId="{38CFE38E-B48B-4DE7-9F6D-172223B1BABB}"/>
          </ac:picMkLst>
        </pc:picChg>
        <pc:picChg chg="add">
          <ac:chgData name="Chunping Xu" userId="a5962ba47313b1f5" providerId="LiveId" clId="{07134109-0664-4E18-8A20-45994B58FEE7}" dt="2021-08-19T22:15:51.763" v="22"/>
          <ac:picMkLst>
            <pc:docMk/>
            <pc:sldMk cId="1265617830" sldId="1286"/>
            <ac:picMk id="5" creationId="{BE57BA21-1F29-4FC1-A467-22369105C696}"/>
          </ac:picMkLst>
        </pc:picChg>
      </pc:sldChg>
      <pc:sldChg chg="addSp new del ord">
        <pc:chgData name="Chunping Xu" userId="a5962ba47313b1f5" providerId="LiveId" clId="{07134109-0664-4E18-8A20-45994B58FEE7}" dt="2021-08-20T21:11:43.787" v="239" actId="47"/>
        <pc:sldMkLst>
          <pc:docMk/>
          <pc:sldMk cId="252375653" sldId="1287"/>
        </pc:sldMkLst>
        <pc:picChg chg="add">
          <ac:chgData name="Chunping Xu" userId="a5962ba47313b1f5" providerId="LiveId" clId="{07134109-0664-4E18-8A20-45994B58FEE7}" dt="2021-08-19T22:15:39.440" v="20"/>
          <ac:picMkLst>
            <pc:docMk/>
            <pc:sldMk cId="252375653" sldId="1287"/>
            <ac:picMk id="4" creationId="{264ED892-B088-440C-BE04-B4F99BB9C8E7}"/>
          </ac:picMkLst>
        </pc:picChg>
      </pc:sldChg>
      <pc:sldChg chg="addSp new">
        <pc:chgData name="Chunping Xu" userId="a5962ba47313b1f5" providerId="LiveId" clId="{07134109-0664-4E18-8A20-45994B58FEE7}" dt="2021-08-20T20:45:54.539" v="55"/>
        <pc:sldMkLst>
          <pc:docMk/>
          <pc:sldMk cId="3752994545" sldId="1288"/>
        </pc:sldMkLst>
        <pc:picChg chg="add">
          <ac:chgData name="Chunping Xu" userId="a5962ba47313b1f5" providerId="LiveId" clId="{07134109-0664-4E18-8A20-45994B58FEE7}" dt="2021-08-20T20:45:54.539" v="55"/>
          <ac:picMkLst>
            <pc:docMk/>
            <pc:sldMk cId="3752994545" sldId="1288"/>
            <ac:picMk id="4" creationId="{8C54324D-BC41-408B-AACA-962C3EBB5964}"/>
          </ac:picMkLst>
        </pc:picChg>
      </pc:sldChg>
      <pc:sldChg chg="addSp modSp new mod">
        <pc:chgData name="Chunping Xu" userId="a5962ba47313b1f5" providerId="LiveId" clId="{07134109-0664-4E18-8A20-45994B58FEE7}" dt="2021-08-20T20:50:08.321" v="59" actId="14100"/>
        <pc:sldMkLst>
          <pc:docMk/>
          <pc:sldMk cId="3189799616" sldId="1289"/>
        </pc:sldMkLst>
        <pc:picChg chg="add mod">
          <ac:chgData name="Chunping Xu" userId="a5962ba47313b1f5" providerId="LiveId" clId="{07134109-0664-4E18-8A20-45994B58FEE7}" dt="2021-08-20T20:50:08.321" v="59" actId="14100"/>
          <ac:picMkLst>
            <pc:docMk/>
            <pc:sldMk cId="3189799616" sldId="1289"/>
            <ac:picMk id="4" creationId="{0A958E76-DD68-47D6-9697-629807EDA1D3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559886356" sldId="1290"/>
        </pc:sldMkLst>
        <pc:spChg chg="mod">
          <ac:chgData name="Chunping Xu" userId="a5962ba47313b1f5" providerId="LiveId" clId="{07134109-0664-4E18-8A20-45994B58FEE7}" dt="2021-08-20T20:54:15.092" v="110"/>
          <ac:spMkLst>
            <pc:docMk/>
            <pc:sldMk cId="559886356" sldId="1290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07134109-0664-4E18-8A20-45994B58FEE7}" dt="2021-08-26T18:49:58.409" v="267" actId="47"/>
        <pc:sldMkLst>
          <pc:docMk/>
          <pc:sldMk cId="1008139695" sldId="1291"/>
        </pc:sldMkLst>
        <pc:spChg chg="mod">
          <ac:chgData name="Chunping Xu" userId="a5962ba47313b1f5" providerId="LiveId" clId="{07134109-0664-4E18-8A20-45994B58FEE7}" dt="2021-08-20T20:59:15.664" v="190" actId="20577"/>
          <ac:spMkLst>
            <pc:docMk/>
            <pc:sldMk cId="1008139695" sldId="129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4095875493" sldId="1292"/>
        </pc:sldMkLst>
        <pc:spChg chg="mod">
          <ac:chgData name="Chunping Xu" userId="a5962ba47313b1f5" providerId="LiveId" clId="{07134109-0664-4E18-8A20-45994B58FEE7}" dt="2021-08-20T20:59:48.812" v="196"/>
          <ac:spMkLst>
            <pc:docMk/>
            <pc:sldMk cId="4095875493" sldId="1292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3411359011" sldId="1293"/>
        </pc:sldMkLst>
        <pc:spChg chg="mod">
          <ac:chgData name="Chunping Xu" userId="a5962ba47313b1f5" providerId="LiveId" clId="{07134109-0664-4E18-8A20-45994B58FEE7}" dt="2021-08-20T21:01:58.188" v="211"/>
          <ac:spMkLst>
            <pc:docMk/>
            <pc:sldMk cId="3411359011" sldId="1293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11672937" sldId="1294"/>
        </pc:sldMkLst>
        <pc:spChg chg="mod">
          <ac:chgData name="Chunping Xu" userId="a5962ba47313b1f5" providerId="LiveId" clId="{07134109-0664-4E18-8A20-45994B58FEE7}" dt="2021-08-20T21:02:43.410" v="222"/>
          <ac:spMkLst>
            <pc:docMk/>
            <pc:sldMk cId="611672937" sldId="1294"/>
            <ac:spMk id="441" creationId="{00000000-0000-0000-0000-000000000000}"/>
          </ac:spMkLst>
        </pc:spChg>
      </pc:sldChg>
      <pc:sldChg chg="addSp new ord">
        <pc:chgData name="Chunping Xu" userId="a5962ba47313b1f5" providerId="LiveId" clId="{07134109-0664-4E18-8A20-45994B58FEE7}" dt="2021-08-26T18:50:03.178" v="269"/>
        <pc:sldMkLst>
          <pc:docMk/>
          <pc:sldMk cId="854580578" sldId="1295"/>
        </pc:sldMkLst>
        <pc:picChg chg="add">
          <ac:chgData name="Chunping Xu" userId="a5962ba47313b1f5" providerId="LiveId" clId="{07134109-0664-4E18-8A20-45994B58FEE7}" dt="2021-08-20T21:10:40.211" v="238"/>
          <ac:picMkLst>
            <pc:docMk/>
            <pc:sldMk cId="854580578" sldId="1295"/>
            <ac:picMk id="4" creationId="{98E12D59-D7A8-4350-9757-06EF62287062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01767319" sldId="1296"/>
        </pc:sldMkLst>
        <pc:spChg chg="mod">
          <ac:chgData name="Chunping Xu" userId="a5962ba47313b1f5" providerId="LiveId" clId="{07134109-0664-4E18-8A20-45994B58FEE7}" dt="2021-08-20T21:14:03.924" v="251"/>
          <ac:spMkLst>
            <pc:docMk/>
            <pc:sldMk cId="601767319" sldId="129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50421841" sldId="1297"/>
        </pc:sldMkLst>
        <pc:spChg chg="mod">
          <ac:chgData name="Chunping Xu" userId="a5962ba47313b1f5" providerId="LiveId" clId="{07134109-0664-4E18-8A20-45994B58FEE7}" dt="2021-08-20T21:14:31.287" v="255"/>
          <ac:spMkLst>
            <pc:docMk/>
            <pc:sldMk cId="650421841" sldId="1297"/>
            <ac:spMk id="441" creationId="{00000000-0000-0000-0000-000000000000}"/>
          </ac:spMkLst>
        </pc:spChg>
      </pc:sldChg>
      <pc:sldChg chg="add del">
        <pc:chgData name="Chunping Xu" userId="a5962ba47313b1f5" providerId="LiveId" clId="{07134109-0664-4E18-8A20-45994B58FEE7}" dt="2021-08-26T18:49:58.409" v="267" actId="47"/>
        <pc:sldMkLst>
          <pc:docMk/>
          <pc:sldMk cId="1051082827" sldId="129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833152927" sldId="129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85890000" sldId="130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947103094" sldId="130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674616564" sldId="130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24237099" sldId="130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191463" sldId="130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06137228" sldId="130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75344629" sldId="130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102329500" sldId="130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817165508" sldId="130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322238" sldId="130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791527621" sldId="131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050716262" sldId="131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551342178" sldId="131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619970168" sldId="131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88052553" sldId="131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599525680" sldId="131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321364205" sldId="131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371478889" sldId="131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252520339" sldId="131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841013836" sldId="131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5059995" sldId="132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103977467" sldId="132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93726097" sldId="1322"/>
        </pc:sldMkLst>
      </pc:sldChg>
      <pc:sldChg chg="modSp add modAnim">
        <pc:chgData name="Chunping Xu" userId="a5962ba47313b1f5" providerId="LiveId" clId="{07134109-0664-4E18-8A20-45994B58FEE7}" dt="2021-08-27T20:18:42.143" v="321" actId="20577"/>
        <pc:sldMkLst>
          <pc:docMk/>
          <pc:sldMk cId="3270242960" sldId="1323"/>
        </pc:sldMkLst>
        <pc:spChg chg="mod">
          <ac:chgData name="Chunping Xu" userId="a5962ba47313b1f5" providerId="LiveId" clId="{07134109-0664-4E18-8A20-45994B58FEE7}" dt="2021-08-27T20:18:42.143" v="321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07134109-0664-4E18-8A20-45994B58FEE7}" dt="2021-08-26T19:37:08.795" v="272"/>
        <pc:sldMkLst>
          <pc:docMk/>
          <pc:sldMk cId="1945479556" sldId="1324"/>
        </pc:sldMkLst>
        <pc:spChg chg="mod">
          <ac:chgData name="Chunping Xu" userId="a5962ba47313b1f5" providerId="LiveId" clId="{07134109-0664-4E18-8A20-45994B58FEE7}" dt="2021-08-26T19:37:08.795" v="272"/>
          <ac:spMkLst>
            <pc:docMk/>
            <pc:sldMk cId="1945479556" sldId="1324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3AA7C27E-0AF4-45DE-841E-AF7CB7FCB5DC}"/>
    <pc:docChg chg="undo redo custSel addSld delSld modSld sldOrd delMainMaster">
      <pc:chgData name="Chunping Xu" userId="a5962ba47313b1f5" providerId="LiveId" clId="{3AA7C27E-0AF4-45DE-841E-AF7CB7FCB5DC}" dt="2021-08-01T02:42:07.996" v="171"/>
      <pc:docMkLst>
        <pc:docMk/>
      </pc:docMkLst>
      <pc:sldChg chg="addSp delSp del mod">
        <pc:chgData name="Chunping Xu" userId="a5962ba47313b1f5" providerId="LiveId" clId="{3AA7C27E-0AF4-45DE-841E-AF7CB7FCB5DC}" dt="2021-07-30T23:32:52.645" v="15" actId="47"/>
        <pc:sldMkLst>
          <pc:docMk/>
          <pc:sldMk cId="0" sldId="256"/>
        </pc:sldMkLst>
        <pc:spChg chg="add del">
          <ac:chgData name="Chunping Xu" userId="a5962ba47313b1f5" providerId="LiveId" clId="{3AA7C27E-0AF4-45DE-841E-AF7CB7FCB5DC}" dt="2021-07-30T23:31:43.304" v="1" actId="22"/>
          <ac:spMkLst>
            <pc:docMk/>
            <pc:sldMk cId="0" sldId="256"/>
            <ac:spMk id="4" creationId="{234E25B0-793E-4779-98ED-2BF5A35323BD}"/>
          </ac:spMkLst>
        </pc:spChg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154054628" sldId="34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57122451" sldId="34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81032927" sldId="36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774017574" sldId="37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28037813" sldId="37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4235393136" sldId="379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0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1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3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6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83137527" sldId="38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606125273" sldId="388"/>
        </pc:sldMkLst>
      </pc:sldChg>
      <pc:sldChg chg="addSp delSp new del mod ord">
        <pc:chgData name="Chunping Xu" userId="a5962ba47313b1f5" providerId="LiveId" clId="{3AA7C27E-0AF4-45DE-841E-AF7CB7FCB5DC}" dt="2021-07-30T23:34:03.025" v="16" actId="47"/>
        <pc:sldMkLst>
          <pc:docMk/>
          <pc:sldMk cId="3013953128" sldId="389"/>
        </pc:sldMkLst>
        <pc:spChg chg="add del">
          <ac:chgData name="Chunping Xu" userId="a5962ba47313b1f5" providerId="LiveId" clId="{3AA7C27E-0AF4-45DE-841E-AF7CB7FCB5DC}" dt="2021-07-30T23:31:55.430" v="6" actId="22"/>
          <ac:spMkLst>
            <pc:docMk/>
            <pc:sldMk cId="3013953128" sldId="389"/>
            <ac:spMk id="5" creationId="{A84FDC98-0A24-4E91-98A1-C77C259ABB99}"/>
          </ac:spMkLst>
        </pc:spChg>
        <pc:spChg chg="add del">
          <ac:chgData name="Chunping Xu" userId="a5962ba47313b1f5" providerId="LiveId" clId="{3AA7C27E-0AF4-45DE-841E-AF7CB7FCB5DC}" dt="2021-07-30T23:32:05.071" v="8" actId="22"/>
          <ac:spMkLst>
            <pc:docMk/>
            <pc:sldMk cId="3013953128" sldId="389"/>
            <ac:spMk id="7" creationId="{64361FAA-A933-4B0E-B17F-02F264F90A75}"/>
          </ac:spMkLst>
        </pc:spChg>
        <pc:spChg chg="add del">
          <ac:chgData name="Chunping Xu" userId="a5962ba47313b1f5" providerId="LiveId" clId="{3AA7C27E-0AF4-45DE-841E-AF7CB7FCB5DC}" dt="2021-07-30T23:32:21.340" v="11" actId="22"/>
          <ac:spMkLst>
            <pc:docMk/>
            <pc:sldMk cId="3013953128" sldId="389"/>
            <ac:spMk id="9" creationId="{617D7CBE-4A9A-406D-9737-421716BD7C6F}"/>
          </ac:spMkLst>
        </pc:spChg>
      </pc:sldChg>
      <pc:sldChg chg="new del">
        <pc:chgData name="Chunping Xu" userId="a5962ba47313b1f5" providerId="LiveId" clId="{3AA7C27E-0AF4-45DE-841E-AF7CB7FCB5DC}" dt="2021-07-30T23:32:52.645" v="15" actId="47"/>
        <pc:sldMkLst>
          <pc:docMk/>
          <pc:sldMk cId="2185523453" sldId="390"/>
        </pc:sldMkLst>
      </pc:sldChg>
      <pc:sldChg chg="modSp add del mod">
        <pc:chgData name="Chunping Xu" userId="a5962ba47313b1f5" providerId="LiveId" clId="{3AA7C27E-0AF4-45DE-841E-AF7CB7FCB5DC}" dt="2021-07-30T23:34:22.217" v="19"/>
        <pc:sldMkLst>
          <pc:docMk/>
          <pc:sldMk cId="2574250617" sldId="835"/>
        </pc:sldMkLst>
        <pc:spChg chg="mod">
          <ac:chgData name="Chunping Xu" userId="a5962ba47313b1f5" providerId="LiveId" clId="{3AA7C27E-0AF4-45DE-841E-AF7CB7FCB5DC}" dt="2021-07-30T23:34:22.217" v="19"/>
          <ac:spMkLst>
            <pc:docMk/>
            <pc:sldMk cId="2574250617" sldId="83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29.854" v="45"/>
        <pc:sldMkLst>
          <pc:docMk/>
          <pc:sldMk cId="96890483" sldId="845"/>
        </pc:sldMkLst>
        <pc:spChg chg="mod">
          <ac:chgData name="Chunping Xu" userId="a5962ba47313b1f5" providerId="LiveId" clId="{3AA7C27E-0AF4-45DE-841E-AF7CB7FCB5DC}" dt="2021-07-30T23:36:29.854" v="45"/>
          <ac:spMkLst>
            <pc:docMk/>
            <pc:sldMk cId="96890483" sldId="84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8:08.195" v="59"/>
        <pc:sldMkLst>
          <pc:docMk/>
          <pc:sldMk cId="3489066414" sldId="847"/>
        </pc:sldMkLst>
        <pc:spChg chg="mod">
          <ac:chgData name="Chunping Xu" userId="a5962ba47313b1f5" providerId="LiveId" clId="{3AA7C27E-0AF4-45DE-841E-AF7CB7FCB5DC}" dt="2021-07-30T23:38:08.195" v="59"/>
          <ac:spMkLst>
            <pc:docMk/>
            <pc:sldMk cId="3489066414" sldId="847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00.864" v="23" actId="14100"/>
        <pc:sldMkLst>
          <pc:docMk/>
          <pc:sldMk cId="2814175321" sldId="852"/>
        </pc:sldMkLst>
        <pc:spChg chg="mod">
          <ac:chgData name="Chunping Xu" userId="a5962ba47313b1f5" providerId="LiveId" clId="{3AA7C27E-0AF4-45DE-841E-AF7CB7FCB5DC}" dt="2021-07-30T23:35:00.864" v="23" actId="14100"/>
          <ac:spMkLst>
            <pc:docMk/>
            <pc:sldMk cId="2814175321" sldId="852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3AA7C27E-0AF4-45DE-841E-AF7CB7FCB5DC}" dt="2021-07-30T23:45:52.490" v="169"/>
        <pc:sldMkLst>
          <pc:docMk/>
          <pc:sldMk cId="4007757009" sldId="884"/>
        </pc:sldMkLst>
        <pc:spChg chg="mod">
          <ac:chgData name="Chunping Xu" userId="a5962ba47313b1f5" providerId="LiveId" clId="{3AA7C27E-0AF4-45DE-841E-AF7CB7FCB5DC}" dt="2021-07-30T23:37:37.289" v="52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4019409665" sldId="910"/>
        </pc:sldMkLst>
      </pc:sldChg>
      <pc:sldChg chg="modSp add del mod">
        <pc:chgData name="Chunping Xu" userId="a5962ba47313b1f5" providerId="LiveId" clId="{3AA7C27E-0AF4-45DE-841E-AF7CB7FCB5DC}" dt="2021-07-30T23:35:47.180" v="34" actId="14100"/>
        <pc:sldMkLst>
          <pc:docMk/>
          <pc:sldMk cId="2313262846" sldId="926"/>
        </pc:sldMkLst>
        <pc:spChg chg="mod">
          <ac:chgData name="Chunping Xu" userId="a5962ba47313b1f5" providerId="LiveId" clId="{3AA7C27E-0AF4-45DE-841E-AF7CB7FCB5DC}" dt="2021-07-30T23:35:47.180" v="34" actId="14100"/>
          <ac:spMkLst>
            <pc:docMk/>
            <pc:sldMk cId="2313262846" sldId="92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09.320" v="39" actId="14100"/>
        <pc:sldMkLst>
          <pc:docMk/>
          <pc:sldMk cId="4238450721" sldId="968"/>
        </pc:sldMkLst>
        <pc:spChg chg="mod">
          <ac:chgData name="Chunping Xu" userId="a5962ba47313b1f5" providerId="LiveId" clId="{3AA7C27E-0AF4-45DE-841E-AF7CB7FCB5DC}" dt="2021-07-30T23:36:09.320" v="39" actId="14100"/>
          <ac:spMkLst>
            <pc:docMk/>
            <pc:sldMk cId="4238450721" sldId="968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45:07.554" v="167" actId="20577"/>
        <pc:sldMkLst>
          <pc:docMk/>
          <pc:sldMk cId="3856334315" sldId="981"/>
        </pc:sldMkLst>
        <pc:spChg chg="mod">
          <ac:chgData name="Chunping Xu" userId="a5962ba47313b1f5" providerId="LiveId" clId="{3AA7C27E-0AF4-45DE-841E-AF7CB7FCB5DC}" dt="2021-07-30T23:45:07.554" v="167" actId="2057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21.719" v="27" actId="14100"/>
        <pc:sldMkLst>
          <pc:docMk/>
          <pc:sldMk cId="3201041591" sldId="1003"/>
        </pc:sldMkLst>
        <pc:spChg chg="mod">
          <ac:chgData name="Chunping Xu" userId="a5962ba47313b1f5" providerId="LiveId" clId="{3AA7C27E-0AF4-45DE-841E-AF7CB7FCB5DC}" dt="2021-07-30T23:35:21.719" v="27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8:50.370" v="63" actId="47"/>
        <pc:sldMkLst>
          <pc:docMk/>
          <pc:sldMk cId="2990906083" sldId="1006"/>
        </pc:sldMkLst>
      </pc:sldChg>
      <pc:sldChg chg="modSp add del modAnim modNotes">
        <pc:chgData name="Chunping Xu" userId="a5962ba47313b1f5" providerId="LiveId" clId="{3AA7C27E-0AF4-45DE-841E-AF7CB7FCB5DC}" dt="2021-07-30T23:41:10.768" v="97" actId="47"/>
        <pc:sldMkLst>
          <pc:docMk/>
          <pc:sldMk cId="211861969" sldId="1007"/>
        </pc:sldMkLst>
        <pc:spChg chg="mod">
          <ac:chgData name="Chunping Xu" userId="a5962ba47313b1f5" providerId="LiveId" clId="{3AA7C27E-0AF4-45DE-841E-AF7CB7FCB5DC}" dt="2021-07-30T23:40:52.654" v="91"/>
          <ac:spMkLst>
            <pc:docMk/>
            <pc:sldMk cId="211861969" sldId="1007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38:57.122" v="65" actId="14100"/>
        <pc:sldMkLst>
          <pc:docMk/>
          <pc:sldMk cId="1716615448" sldId="1008"/>
        </pc:sldMkLst>
        <pc:spChg chg="mod">
          <ac:chgData name="Chunping Xu" userId="a5962ba47313b1f5" providerId="LiveId" clId="{3AA7C27E-0AF4-45DE-841E-AF7CB7FCB5DC}" dt="2021-07-30T23:38:57.122" v="65" actId="14100"/>
          <ac:spMkLst>
            <pc:docMk/>
            <pc:sldMk cId="1716615448" sldId="1008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6:14.461" v="40" actId="47"/>
        <pc:sldMkLst>
          <pc:docMk/>
          <pc:sldMk cId="3298337263" sldId="1018"/>
        </pc:sldMkLst>
      </pc:sldChg>
      <pc:sldChg chg="modSp add del mod ord modAnim modNotes">
        <pc:chgData name="Chunping Xu" userId="a5962ba47313b1f5" providerId="LiveId" clId="{3AA7C27E-0AF4-45DE-841E-AF7CB7FCB5DC}" dt="2021-08-01T02:42:07.996" v="171"/>
        <pc:sldMkLst>
          <pc:docMk/>
          <pc:sldMk cId="1970058662" sldId="1254"/>
        </pc:sldMkLst>
        <pc:spChg chg="mod">
          <ac:chgData name="Chunping Xu" userId="a5962ba47313b1f5" providerId="LiveId" clId="{3AA7C27E-0AF4-45DE-841E-AF7CB7FCB5DC}" dt="2021-07-30T23:42:04.933" v="102" actId="20577"/>
          <ac:spMkLst>
            <pc:docMk/>
            <pc:sldMk cId="1970058662" sldId="125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2667130015" sldId="1258"/>
        </pc:sldMkLst>
      </pc:sldChg>
      <pc:sldChg chg="add del">
        <pc:chgData name="Chunping Xu" userId="a5962ba47313b1f5" providerId="LiveId" clId="{3AA7C27E-0AF4-45DE-841E-AF7CB7FCB5DC}" dt="2021-07-30T23:37:42.189" v="53" actId="47"/>
        <pc:sldMkLst>
          <pc:docMk/>
          <pc:sldMk cId="1786062465" sldId="1261"/>
        </pc:sldMkLst>
      </pc:sldChg>
      <pc:sldChg chg="add del">
        <pc:chgData name="Chunping Xu" userId="a5962ba47313b1f5" providerId="LiveId" clId="{3AA7C27E-0AF4-45DE-841E-AF7CB7FCB5DC}" dt="2021-07-30T23:40:25.562" v="88" actId="47"/>
        <pc:sldMkLst>
          <pc:docMk/>
          <pc:sldMk cId="1448210184" sldId="1262"/>
        </pc:sldMkLst>
      </pc:sldChg>
      <pc:sldChg chg="add del">
        <pc:chgData name="Chunping Xu" userId="a5962ba47313b1f5" providerId="LiveId" clId="{3AA7C27E-0AF4-45DE-841E-AF7CB7FCB5DC}" dt="2021-07-30T23:42:51.605" v="116" actId="47"/>
        <pc:sldMkLst>
          <pc:docMk/>
          <pc:sldMk cId="2930990118" sldId="1263"/>
        </pc:sldMkLst>
      </pc:sldChg>
      <pc:sldChg chg="modSp add mod">
        <pc:chgData name="Chunping Xu" userId="a5962ba47313b1f5" providerId="LiveId" clId="{3AA7C27E-0AF4-45DE-841E-AF7CB7FCB5DC}" dt="2021-07-30T23:39:59.167" v="81" actId="6549"/>
        <pc:sldMkLst>
          <pc:docMk/>
          <pc:sldMk cId="2297766525" sldId="1264"/>
        </pc:sldMkLst>
        <pc:spChg chg="mod">
          <ac:chgData name="Chunping Xu" userId="a5962ba47313b1f5" providerId="LiveId" clId="{3AA7C27E-0AF4-45DE-841E-AF7CB7FCB5DC}" dt="2021-07-30T23:39:59.167" v="81" actId="6549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0:22.109" v="87"/>
        <pc:sldMkLst>
          <pc:docMk/>
          <pc:sldMk cId="1846892904" sldId="1265"/>
        </pc:sldMkLst>
        <pc:spChg chg="mod">
          <ac:chgData name="Chunping Xu" userId="a5962ba47313b1f5" providerId="LiveId" clId="{3AA7C27E-0AF4-45DE-841E-AF7CB7FCB5DC}" dt="2021-07-30T23:40:22.109" v="87"/>
          <ac:spMkLst>
            <pc:docMk/>
            <pc:sldMk cId="1846892904" sldId="1265"/>
            <ac:spMk id="441" creationId="{00000000-0000-0000-0000-000000000000}"/>
          </ac:spMkLst>
        </pc:spChg>
      </pc:sldChg>
      <pc:sldChg chg="add">
        <pc:chgData name="Chunping Xu" userId="a5962ba47313b1f5" providerId="LiveId" clId="{3AA7C27E-0AF4-45DE-841E-AF7CB7FCB5DC}" dt="2021-07-30T23:41:20.858" v="99"/>
        <pc:sldMkLst>
          <pc:docMk/>
          <pc:sldMk cId="2277368277" sldId="1266"/>
        </pc:sldMkLst>
      </pc:sldChg>
      <pc:sldChg chg="modSp add mod">
        <pc:chgData name="Chunping Xu" userId="a5962ba47313b1f5" providerId="LiveId" clId="{3AA7C27E-0AF4-45DE-841E-AF7CB7FCB5DC}" dt="2021-07-30T23:42:26.612" v="111" actId="20577"/>
        <pc:sldMkLst>
          <pc:docMk/>
          <pc:sldMk cId="3976847715" sldId="1267"/>
        </pc:sldMkLst>
        <pc:spChg chg="mod">
          <ac:chgData name="Chunping Xu" userId="a5962ba47313b1f5" providerId="LiveId" clId="{3AA7C27E-0AF4-45DE-841E-AF7CB7FCB5DC}" dt="2021-07-30T23:42:26.612" v="111" actId="20577"/>
          <ac:spMkLst>
            <pc:docMk/>
            <pc:sldMk cId="3976847715" sldId="126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25.262" v="122" actId="20577"/>
        <pc:sldMkLst>
          <pc:docMk/>
          <pc:sldMk cId="1569947919" sldId="1268"/>
        </pc:sldMkLst>
        <pc:spChg chg="mod">
          <ac:chgData name="Chunping Xu" userId="a5962ba47313b1f5" providerId="LiveId" clId="{3AA7C27E-0AF4-45DE-841E-AF7CB7FCB5DC}" dt="2021-07-30T23:43:25.262" v="122" actId="20577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53.041" v="127"/>
        <pc:sldMkLst>
          <pc:docMk/>
          <pc:sldMk cId="3099987718" sldId="1269"/>
        </pc:sldMkLst>
        <pc:spChg chg="mod">
          <ac:chgData name="Chunping Xu" userId="a5962ba47313b1f5" providerId="LiveId" clId="{3AA7C27E-0AF4-45DE-841E-AF7CB7FCB5DC}" dt="2021-07-30T23:43:53.041" v="127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4:16.588" v="150" actId="14100"/>
        <pc:sldMkLst>
          <pc:docMk/>
          <pc:sldMk cId="1972384579" sldId="1270"/>
        </pc:sldMkLst>
        <pc:spChg chg="mod">
          <ac:chgData name="Chunping Xu" userId="a5962ba47313b1f5" providerId="LiveId" clId="{3AA7C27E-0AF4-45DE-841E-AF7CB7FCB5DC}" dt="2021-07-30T23:44:16.588" v="150" actId="14100"/>
          <ac:spMkLst>
            <pc:docMk/>
            <pc:sldMk cId="1972384579" sldId="1270"/>
            <ac:spMk id="441" creationId="{00000000-0000-0000-0000-000000000000}"/>
          </ac:spMkLst>
        </pc:spChg>
      </pc:sldChg>
      <pc:sldMasterChg chg="del delSldLayout">
        <pc:chgData name="Chunping Xu" userId="a5962ba47313b1f5" providerId="LiveId" clId="{3AA7C27E-0AF4-45DE-841E-AF7CB7FCB5DC}" dt="2021-07-30T23:34:03.025" v="16" actId="47"/>
        <pc:sldMasterMkLst>
          <pc:docMk/>
          <pc:sldMasterMk cId="0" sldId="2147483648"/>
        </pc:sldMasterMkLst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49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0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1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2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3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4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5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6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7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8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9"/>
          </pc:sldLayoutMkLst>
        </pc:sldLayoutChg>
      </pc:sldMasterChg>
    </pc:docChg>
  </pc:docChgLst>
  <pc:docChgLst>
    <pc:chgData name="Chunping Xu" userId="a5962ba47313b1f5" providerId="LiveId" clId="{FAF2AB02-0E8E-4619-8D5D-E9CF9CB56582}"/>
    <pc:docChg chg="undo redo custSel addSld delSld modSld">
      <pc:chgData name="Chunping Xu" userId="a5962ba47313b1f5" providerId="LiveId" clId="{FAF2AB02-0E8E-4619-8D5D-E9CF9CB56582}" dt="2021-11-05T18:39:19.189" v="246" actId="20577"/>
      <pc:docMkLst>
        <pc:docMk/>
      </pc:docMkLst>
      <pc:sldChg chg="modSp mod">
        <pc:chgData name="Chunping Xu" userId="a5962ba47313b1f5" providerId="LiveId" clId="{FAF2AB02-0E8E-4619-8D5D-E9CF9CB56582}" dt="2021-11-05T17:17:27.554" v="1" actId="20577"/>
        <pc:sldMkLst>
          <pc:docMk/>
          <pc:sldMk cId="2574250617" sldId="835"/>
        </pc:sldMkLst>
        <pc:spChg chg="mod">
          <ac:chgData name="Chunping Xu" userId="a5962ba47313b1f5" providerId="LiveId" clId="{FAF2AB02-0E8E-4619-8D5D-E9CF9CB56582}" dt="2021-11-05T17:17:27.554" v="1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17:54.723" v="3"/>
        <pc:sldMkLst>
          <pc:docMk/>
          <pc:sldMk cId="96890483" sldId="845"/>
        </pc:sldMkLst>
        <pc:spChg chg="mod">
          <ac:chgData name="Chunping Xu" userId="a5962ba47313b1f5" providerId="LiveId" clId="{FAF2AB02-0E8E-4619-8D5D-E9CF9CB56582}" dt="2021-11-05T17:17:54.723" v="3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7:45:11.809" v="13" actId="20577"/>
        <pc:sldMkLst>
          <pc:docMk/>
          <pc:sldMk cId="2833152927" sldId="1299"/>
        </pc:sldMkLst>
        <pc:spChg chg="mod">
          <ac:chgData name="Chunping Xu" userId="a5962ba47313b1f5" providerId="LiveId" clId="{FAF2AB02-0E8E-4619-8D5D-E9CF9CB56582}" dt="2021-11-05T17:45:11.809" v="13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45:28.941" v="16"/>
        <pc:sldMkLst>
          <pc:docMk/>
          <pc:sldMk cId="785890000" sldId="1300"/>
        </pc:sldMkLst>
        <pc:spChg chg="mod">
          <ac:chgData name="Chunping Xu" userId="a5962ba47313b1f5" providerId="LiveId" clId="{FAF2AB02-0E8E-4619-8D5D-E9CF9CB56582}" dt="2021-11-05T17:45:28.941" v="16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5:43.347" v="228"/>
        <pc:sldMkLst>
          <pc:docMk/>
          <pc:sldMk cId="3947103094" sldId="1301"/>
        </pc:sldMkLst>
        <pc:spChg chg="mod">
          <ac:chgData name="Chunping Xu" userId="a5962ba47313b1f5" providerId="LiveId" clId="{FAF2AB02-0E8E-4619-8D5D-E9CF9CB56582}" dt="2021-11-05T17:46:28.357" v="2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5:56.620" v="230"/>
        <pc:sldMkLst>
          <pc:docMk/>
          <pc:sldMk cId="3674616564" sldId="1302"/>
        </pc:sldMkLst>
        <pc:spChg chg="mod">
          <ac:chgData name="Chunping Xu" userId="a5962ba47313b1f5" providerId="LiveId" clId="{FAF2AB02-0E8E-4619-8D5D-E9CF9CB56582}" dt="2021-11-05T17:50:06.505" v="103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19.059" v="233"/>
        <pc:sldMkLst>
          <pc:docMk/>
          <pc:sldMk cId="16191463" sldId="1304"/>
        </pc:sldMkLst>
        <pc:spChg chg="mod">
          <ac:chgData name="Chunping Xu" userId="a5962ba47313b1f5" providerId="LiveId" clId="{FAF2AB02-0E8E-4619-8D5D-E9CF9CB56582}" dt="2021-11-05T17:57:17.093" v="130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11:46.695" v="169" actId="255"/>
        <pc:sldMkLst>
          <pc:docMk/>
          <pc:sldMk cId="4102329500" sldId="1307"/>
        </pc:sldMkLst>
        <pc:spChg chg="mod">
          <ac:chgData name="Chunping Xu" userId="a5962ba47313b1f5" providerId="LiveId" clId="{FAF2AB02-0E8E-4619-8D5D-E9CF9CB56582}" dt="2021-11-05T18:11:46.695" v="169" actId="255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52.569" v="238"/>
        <pc:sldMkLst>
          <pc:docMk/>
          <pc:sldMk cId="1817165508" sldId="1308"/>
        </pc:sldMkLst>
        <pc:spChg chg="mod">
          <ac:chgData name="Chunping Xu" userId="a5962ba47313b1f5" providerId="LiveId" clId="{FAF2AB02-0E8E-4619-8D5D-E9CF9CB56582}" dt="2021-11-05T18:12:51.462" v="183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8.085" v="242"/>
        <pc:sldMkLst>
          <pc:docMk/>
          <pc:sldMk cId="138322238" sldId="1309"/>
        </pc:sldMkLst>
        <pc:spChg chg="mod">
          <ac:chgData name="Chunping Xu" userId="a5962ba47313b1f5" providerId="LiveId" clId="{FAF2AB02-0E8E-4619-8D5D-E9CF9CB56582}" dt="2021-11-05T18:33:31.384" v="216" actId="255"/>
          <ac:spMkLst>
            <pc:docMk/>
            <pc:sldMk cId="138322238" sldId="1309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2791527621" sldId="1310"/>
        </pc:sldMkLst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1050716262" sldId="1311"/>
        </pc:sldMkLst>
      </pc:sldChg>
      <pc:sldChg chg="modSp modAnim">
        <pc:chgData name="Chunping Xu" userId="a5962ba47313b1f5" providerId="LiveId" clId="{FAF2AB02-0E8E-4619-8D5D-E9CF9CB56582}" dt="2021-11-05T18:34:57.681" v="227" actId="20577"/>
        <pc:sldMkLst>
          <pc:docMk/>
          <pc:sldMk cId="3270242960" sldId="1323"/>
        </pc:sldMkLst>
        <pc:spChg chg="mod">
          <ac:chgData name="Chunping Xu" userId="a5962ba47313b1f5" providerId="LiveId" clId="{FAF2AB02-0E8E-4619-8D5D-E9CF9CB56582}" dt="2021-11-05T18:34:57.681" v="227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226018322" sldId="1329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069589732" sldId="1330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871736818" sldId="1331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538701290" sldId="1332"/>
        </pc:sldMkLst>
      </pc:sldChg>
      <pc:sldChg chg="modSp mod modAnim">
        <pc:chgData name="Chunping Xu" userId="a5962ba47313b1f5" providerId="LiveId" clId="{FAF2AB02-0E8E-4619-8D5D-E9CF9CB56582}" dt="2021-11-05T18:36:44.380" v="237"/>
        <pc:sldMkLst>
          <pc:docMk/>
          <pc:sldMk cId="4280672741" sldId="1335"/>
        </pc:sldMkLst>
        <pc:spChg chg="mod">
          <ac:chgData name="Chunping Xu" userId="a5962ba47313b1f5" providerId="LiveId" clId="{FAF2AB02-0E8E-4619-8D5D-E9CF9CB56582}" dt="2021-11-05T18:09:12.850" v="162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6:59.690" v="239"/>
        <pc:sldMkLst>
          <pc:docMk/>
          <pc:sldMk cId="1152036601" sldId="1336"/>
        </pc:sldMkLst>
        <pc:spChg chg="mod">
          <ac:chgData name="Chunping Xu" userId="a5962ba47313b1f5" providerId="LiveId" clId="{FAF2AB02-0E8E-4619-8D5D-E9CF9CB56582}" dt="2021-11-05T18:13:33.030" v="19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7:06.322" v="240"/>
        <pc:sldMkLst>
          <pc:docMk/>
          <pc:sldMk cId="3410323660" sldId="1337"/>
        </pc:sldMkLst>
        <pc:spChg chg="mod">
          <ac:chgData name="Chunping Xu" userId="a5962ba47313b1f5" providerId="LiveId" clId="{FAF2AB02-0E8E-4619-8D5D-E9CF9CB56582}" dt="2021-11-05T18:31:49.300" v="206" actId="255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3.087" v="241"/>
        <pc:sldMkLst>
          <pc:docMk/>
          <pc:sldMk cId="3256105426" sldId="1338"/>
        </pc:sldMkLst>
        <pc:spChg chg="mod">
          <ac:chgData name="Chunping Xu" userId="a5962ba47313b1f5" providerId="LiveId" clId="{FAF2AB02-0E8E-4619-8D5D-E9CF9CB56582}" dt="2021-11-05T18:32:17.339" v="209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9:19.189" v="246" actId="20577"/>
        <pc:sldMkLst>
          <pc:docMk/>
          <pc:sldMk cId="1868732476" sldId="1339"/>
        </pc:sldMkLst>
        <pc:spChg chg="mod">
          <ac:chgData name="Chunping Xu" userId="a5962ba47313b1f5" providerId="LiveId" clId="{FAF2AB02-0E8E-4619-8D5D-E9CF9CB56582}" dt="2021-11-05T18:39:19.189" v="246" actId="20577"/>
          <ac:spMkLst>
            <pc:docMk/>
            <pc:sldMk cId="1868732476" sldId="133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8:31:17.431" v="202"/>
        <pc:sldMkLst>
          <pc:docMk/>
          <pc:sldMk cId="196727536" sldId="1340"/>
        </pc:sldMkLst>
        <pc:spChg chg="mod">
          <ac:chgData name="Chunping Xu" userId="a5962ba47313b1f5" providerId="LiveId" clId="{FAF2AB02-0E8E-4619-8D5D-E9CF9CB56582}" dt="2021-11-05T18:31:17.431" v="202"/>
          <ac:spMkLst>
            <pc:docMk/>
            <pc:sldMk cId="196727536" sldId="1340"/>
            <ac:spMk id="441" creationId="{00000000-0000-0000-0000-000000000000}"/>
          </ac:spMkLst>
        </pc:spChg>
      </pc:sldChg>
      <pc:sldChg chg="addSp delSp modSp new mod modAnim">
        <pc:chgData name="Chunping Xu" userId="a5962ba47313b1f5" providerId="LiveId" clId="{FAF2AB02-0E8E-4619-8D5D-E9CF9CB56582}" dt="2021-11-05T18:36:05.737" v="231"/>
        <pc:sldMkLst>
          <pc:docMk/>
          <pc:sldMk cId="1413485797" sldId="1341"/>
        </pc:sldMkLst>
        <pc:spChg chg="del">
          <ac:chgData name="Chunping Xu" userId="a5962ba47313b1f5" providerId="LiveId" clId="{FAF2AB02-0E8E-4619-8D5D-E9CF9CB56582}" dt="2021-11-05T17:55:54.854" v="118" actId="21"/>
          <ac:spMkLst>
            <pc:docMk/>
            <pc:sldMk cId="1413485797" sldId="1341"/>
            <ac:spMk id="2" creationId="{CB96AEC4-3E0E-460B-8F2B-5DB7DFBE69E7}"/>
          </ac:spMkLst>
        </pc:spChg>
        <pc:spChg chg="mod">
          <ac:chgData name="Chunping Xu" userId="a5962ba47313b1f5" providerId="LiveId" clId="{FAF2AB02-0E8E-4619-8D5D-E9CF9CB56582}" dt="2021-11-05T17:56:22.450" v="122"/>
          <ac:spMkLst>
            <pc:docMk/>
            <pc:sldMk cId="1413485797" sldId="1341"/>
            <ac:spMk id="3" creationId="{C3FADF2A-EAB5-4665-A25F-F55F516BE974}"/>
          </ac:spMkLst>
        </pc:spChg>
        <pc:picChg chg="add mod">
          <ac:chgData name="Chunping Xu" userId="a5962ba47313b1f5" providerId="LiveId" clId="{FAF2AB02-0E8E-4619-8D5D-E9CF9CB56582}" dt="2021-11-05T17:56:38.399" v="123" actId="1076"/>
          <ac:picMkLst>
            <pc:docMk/>
            <pc:sldMk cId="1413485797" sldId="1341"/>
            <ac:picMk id="4" creationId="{767376D6-583D-4901-810C-9643413D28BB}"/>
          </ac:picMkLst>
        </pc:picChg>
      </pc:sldChg>
      <pc:sldChg chg="modSp add mod">
        <pc:chgData name="Chunping Xu" userId="a5962ba47313b1f5" providerId="LiveId" clId="{FAF2AB02-0E8E-4619-8D5D-E9CF9CB56582}" dt="2021-11-05T17:57:56.950" v="136"/>
        <pc:sldMkLst>
          <pc:docMk/>
          <pc:sldMk cId="375764564" sldId="1342"/>
        </pc:sldMkLst>
        <pc:spChg chg="mod">
          <ac:chgData name="Chunping Xu" userId="a5962ba47313b1f5" providerId="LiveId" clId="{FAF2AB02-0E8E-4619-8D5D-E9CF9CB56582}" dt="2021-11-05T17:57:56.950" v="136"/>
          <ac:spMkLst>
            <pc:docMk/>
            <pc:sldMk cId="375764564" sldId="134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08:01.139" v="148"/>
        <pc:sldMkLst>
          <pc:docMk/>
          <pc:sldMk cId="3578655619" sldId="1343"/>
        </pc:sldMkLst>
        <pc:spChg chg="mod">
          <ac:chgData name="Chunping Xu" userId="a5962ba47313b1f5" providerId="LiveId" clId="{FAF2AB02-0E8E-4619-8D5D-E9CF9CB56582}" dt="2021-11-05T18:08:01.139" v="148"/>
          <ac:spMkLst>
            <pc:docMk/>
            <pc:sldMk cId="3578655619" sldId="134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2:03.996" v="176"/>
        <pc:sldMkLst>
          <pc:docMk/>
          <pc:sldMk cId="3400974500" sldId="1344"/>
        </pc:sldMkLst>
        <pc:spChg chg="mod">
          <ac:chgData name="Chunping Xu" userId="a5962ba47313b1f5" providerId="LiveId" clId="{FAF2AB02-0E8E-4619-8D5D-E9CF9CB56582}" dt="2021-11-05T18:12:03.996" v="176"/>
          <ac:spMkLst>
            <pc:docMk/>
            <pc:sldMk cId="3400974500" sldId="134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4:05.167" v="199"/>
        <pc:sldMkLst>
          <pc:docMk/>
          <pc:sldMk cId="1830121286" sldId="1345"/>
        </pc:sldMkLst>
        <pc:spChg chg="mod">
          <ac:chgData name="Chunping Xu" userId="a5962ba47313b1f5" providerId="LiveId" clId="{FAF2AB02-0E8E-4619-8D5D-E9CF9CB56582}" dt="2021-11-05T18:14:05.167" v="199"/>
          <ac:spMkLst>
            <pc:docMk/>
            <pc:sldMk cId="1830121286" sldId="1345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FAF2AB02-0E8E-4619-8D5D-E9CF9CB56582}" dt="2021-11-05T18:34:26.374" v="223" actId="20577"/>
        <pc:sldMkLst>
          <pc:docMk/>
          <pc:sldMk cId="3526617593" sldId="1346"/>
        </pc:sldMkLst>
        <pc:spChg chg="mod">
          <ac:chgData name="Chunping Xu" userId="a5962ba47313b1f5" providerId="LiveId" clId="{FAF2AB02-0E8E-4619-8D5D-E9CF9CB56582}" dt="2021-11-05T18:34:26.374" v="223" actId="20577"/>
          <ac:spMkLst>
            <pc:docMk/>
            <pc:sldMk cId="3526617593" sldId="1346"/>
            <ac:spMk id="44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9D502A-BDB7-B545-9B0F-089A6DE6BF6B}" type="datetimeFigureOut">
              <a:rPr lang="en-US" smtClean="0"/>
              <a:t>6/7/2023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C365BA-E8D6-4146-8102-C30180381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328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270534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173429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346980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975394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637179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776437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917331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295780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5697460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359296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081547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08786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569057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47847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574213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765202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1001004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4362382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0507590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8284087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8681903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3724416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55521127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5225416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7696831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542104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9650771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02424037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12762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D7C9B-74BC-5563-2F57-820567B275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739134-0FD9-BEFA-4A82-83DA9D247A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2005A2-235B-044F-8E62-EADEFD263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DD9161-73E0-0209-2AA3-06EECFE03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1C5B05-78BC-92B0-AC63-6D2524DFE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54120913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6D154-C8CD-37A4-A7B3-C8FAE2900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A2E19-6156-F214-F1E0-E2481D84D0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5017B0-8E1B-25C6-0069-9486BAD65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B2009D-F63B-80BA-DC17-E66668C07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582280-D87B-EEF3-C10D-17BD652F8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7189763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D86B5-F86F-58D2-12DB-3153C4D690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7A99EF-9681-ECB0-8E5D-6A3BD1DDCE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16A284-000D-CF8D-242B-3C37A53A2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2C4763-1E30-5E99-5353-C6A1F5E06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5077AD-05BB-88D4-B892-472E405F0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97836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1B80E-0DA5-D588-EBA0-C15779D46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86FC1D-E859-1F7B-7AA4-EA6FE6E23B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7F0D87-4165-43A8-B285-215B4A009D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23B449-6FE4-3C7E-CF1F-17FA0C0D1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5F44CC-3721-73F1-8831-07119555B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487300-6971-665E-81AC-A2FF6D301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1747409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DA5E7-EC4E-0175-64B2-D61F5B8E1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89D433-B85D-B224-58AE-C0A107D3A6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7D2D67-EA42-C5BE-5407-A5DC5086B4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BE416D-EF77-EE16-FE54-D17849D0D9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890F98-C793-D9AE-B3C8-04B836BA39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EAD9B42-9009-D7C8-6B3E-A23B5FED39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069DAE9-635B-5532-6E54-B9C4E27D0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8215EA-EBDB-0F69-7806-54581F84E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935677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37CAC-B8F5-DB29-4293-E4813D3B0E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AB2574-9730-3BD9-E53A-21F59FD1F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3469E6-2668-D88D-C2BC-7D43F6268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E13955-6831-013B-1473-419ADA598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53945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763F86-EAE0-516D-D201-2C6622A41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830894-483F-D5D5-CDE6-35E8FF82F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2BB9A4-0AEA-46F8-15FD-755C95BCF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06570266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32A7C-00AB-915B-97A8-CB355651E3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86C95C-A443-2CE4-C574-FE1048C5DC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EB4B93-2997-80EB-6A42-E89FB89640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63642E-584E-6F71-354D-EE758393F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B969C7-DC2B-79FB-6884-F4C3E323A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E7A82E-7BE9-0C44-B08C-2C58E24A0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3817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0758A-C5E1-D13D-3B2C-F85765A17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DC680F2-A326-01C7-5F53-0385B59E2D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FE2D70-7823-18D1-F98F-7AC8719E8A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EAB58C-CF57-77C7-501A-1BE909CB8F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5F630C-53AC-A168-315C-E5CBB94D3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0B86E2-59AB-AF99-143E-B6D0AE548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76334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6085B4-691B-DEB2-C031-05BC393DB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4DB4BA-4610-3096-7220-A0DA9A38E6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26870E-E6CC-EF02-E6D2-D3BBD5D0D2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BBBCE1-7965-A238-DCA1-B8262E090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18EADF-282A-F210-814A-506E99247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77114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89DA844-ECDB-5069-5E24-CC8DE96A82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423C90-E3F2-F9D2-93E1-B4B003328B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CC46D2-0853-C4E2-D985-2F575450AD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1FBCFE-856F-78DD-815E-F4A46637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ABE877-0E62-1182-DC9B-2AA72FAF10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34819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9348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B7260-8301-1851-E85A-7DA1958AF7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46AB7A-9CB3-65D1-2908-72F584D306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AEFCDD-BA58-4E6B-3283-EBE6774001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2AB06B-96BD-187F-31AD-107CE3202F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C7E3C7-AFC5-DB70-9D28-D1BCF7159B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8EAE40-CFDC-453D-8912-41665E4FC27F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311431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C25DF-308F-8873-4F2A-D1EA794CB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F879A4-7CFE-0020-5F1D-24C7D212A6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2B30B-1BAA-11B5-EFBF-B9499082C8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2D2C54-4B95-7E61-F82F-C0B3E345A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11A545-9905-5C20-FB36-0E0F360D33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F8ACF2-F27E-410D-B1CD-486DBFDFA634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339340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283930-53D5-9A30-8BF8-B04CA0FB6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73CD6D-6686-9211-7B12-5CA58A9C78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B031E1-3D7E-92E4-E8D4-497861803A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D495CF-6A5C-31A4-45BC-43EF294CD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1B0E56-2A38-6B7D-DC9A-86DA94CC4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7440EC-F6DB-4201-B30E-CE7E4B231BDD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769692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BCA2CE-41B6-F263-C9F1-1088210C96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0ACDED-4E22-3DF6-1D1A-E321EBCD6C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81DF3A-A50F-159B-56BF-583C5FA6C4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E8E0C-E6A0-33CD-2B7D-D90E012A82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7EFB59-1BE0-F516-FBD6-444563752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9A3D8F-E5F4-407F-B374-19E6695D7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9304C6-E057-477D-9C9C-806BA93C7825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3838744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81DF0D-2E54-21CD-A164-603E0C8B2C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2A882E-7BF1-2543-0923-57F4CEB8D7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F9A0F4-7604-3CEC-6EBD-F0668890BC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143ACA7-D508-17D6-919E-2F74574E38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34E8AFC-805D-1603-E290-1CD5ABDC77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13E40E7-6292-B27E-5289-3CE282B415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1ACACCF-3177-3AA7-47E2-915B0EF2C3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FFC048C-2B3E-98BB-6520-CE9094BE7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978499-A585-467D-9C5E-3861CE08302A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967016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AEFB90-72CC-7DBE-C57C-A09AE6F5F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4B523B-F4CF-5E02-4BB4-2FC72E82AF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A7289C-2AE0-2E39-9026-53F3D4DCE3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2FAE54-CD8E-D893-7EAC-80A9BD1AA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556AD2-1E72-4767-B7EC-8DE044BE364B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9713525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CEC4AD2-2381-D675-8F8D-15C32D35DA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A6B951C-C03D-F45D-ECAF-A037A92D51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CE5CC1-016D-AEA5-70D0-945440EEB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2E1317-4975-482C-9647-9C9A27472777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737010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4DD7C5-8CFB-3B23-358E-ECEC452134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9E85D1-9069-4BF3-F7F6-CF8ED2C1D6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FED9F2-0396-9F2F-FF4C-9E90687A52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F85CFD-97FF-1009-1A32-BD276A47BD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0B314-CDFC-FEDD-3EBB-B80CD6E8AD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97AF52-F474-1981-1FE6-2074C29611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A99DB4-56DA-4613-A16D-55993013D718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986056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5EB35C-C4E7-C3C9-1E2D-260F1B61A2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7E5FCDE-11E7-CC86-27B8-13DAC53740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DF3758-47F4-7109-FF92-14ABE1472A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A208D1-5D62-A1F8-2D54-2932B3CBB4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8D2582-7765-18DE-0D32-5D7FC45F9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1CC867-384C-ED11-F6A8-78C96A4BC0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9DD7CF-8EDB-4E05-A8ED-EE3513650FBA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816778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F3301-E936-A6E0-B82B-606B9E3D1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D19019-911E-8554-875D-A64B5E7DFE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A3EAF9-7F71-60BE-E770-D78BF14B8F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012C94-629E-C406-33B6-71D84CE88F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FC155B-FD6B-5997-A136-DF778959A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3FD033-23E9-4968-94F0-45FA943CABE6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85943243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7BC45B6-899F-4FB2-2419-E30C6782C9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6C5B2F-ADCD-1DB6-BBB8-50B30297AB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0A036D-46E1-507B-7CE8-9C21700FD8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19AE27-F714-784C-724B-56E12E476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82FD52-7860-B51E-4F15-E6BA2E06CE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061728-C295-4D1C-9902-0D090B0F6A0A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235069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9FE600-CD86-0E2F-1984-9327E2F85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7F3004-8715-A070-7F4B-A4DAE4566B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C16250-2A73-0043-29D1-F7476E246C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AC54CD-2E23-1791-4B4C-A213D0D7F2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072EB9-8235-7D2B-B9F4-92A2C95A7B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18942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0B5A41E5-B7E3-B927-A16D-3417B38501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56947725-7B27-B55E-BE9D-299610DE72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832A075B-91FC-219D-5282-10F3C08D3EF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zh-TW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4434824F-3088-F820-7E91-09858E6D2C4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zh-TW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3CFA3C26-A687-ECBC-C67E-A304D422AE9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326C3B3-8852-4374-8E06-6C3DB34F79A8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347398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kumimoji="1"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65" name="Rectangle 464">
            <a:extLst>
              <a:ext uri="{FF2B5EF4-FFF2-40B4-BE49-F238E27FC236}">
                <a16:creationId xmlns:a16="http://schemas.microsoft.com/office/drawing/2014/main" id="{A8DB9CD9-59B1-4D73-BC4C-98796A48EF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7" name="Rectangle 466">
            <a:extLst>
              <a:ext uri="{FF2B5EF4-FFF2-40B4-BE49-F238E27FC236}">
                <a16:creationId xmlns:a16="http://schemas.microsoft.com/office/drawing/2014/main" id="{8874A6A9-41FF-4E33-AFA8-F9F81436A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69" name="Group 468">
            <a:extLst>
              <a:ext uri="{FF2B5EF4-FFF2-40B4-BE49-F238E27FC236}">
                <a16:creationId xmlns:a16="http://schemas.microsoft.com/office/drawing/2014/main" id="{721D730E-1F97-4071-B143-B05E6D259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77551" y="3985"/>
            <a:ext cx="7329573" cy="6858000"/>
            <a:chOff x="1303402" y="3985"/>
            <a:chExt cx="9772765" cy="6858000"/>
          </a:xfrm>
        </p:grpSpPr>
        <p:sp>
          <p:nvSpPr>
            <p:cNvPr id="470" name="Freeform: Shape 469">
              <a:extLst>
                <a:ext uri="{FF2B5EF4-FFF2-40B4-BE49-F238E27FC236}">
                  <a16:creationId xmlns:a16="http://schemas.microsoft.com/office/drawing/2014/main" id="{B3849C6A-9EE5-4604-8EAE-DD4796B79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1" name="Freeform: Shape 470">
              <a:extLst>
                <a:ext uri="{FF2B5EF4-FFF2-40B4-BE49-F238E27FC236}">
                  <a16:creationId xmlns:a16="http://schemas.microsoft.com/office/drawing/2014/main" id="{308677BE-069B-4A4D-8732-E26B6EF567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2" name="Freeform: Shape 471">
              <a:extLst>
                <a:ext uri="{FF2B5EF4-FFF2-40B4-BE49-F238E27FC236}">
                  <a16:creationId xmlns:a16="http://schemas.microsoft.com/office/drawing/2014/main" id="{9A9A575B-DD07-4388-963B-0AF3FDDCF3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3" name="Freeform: Shape 472">
              <a:extLst>
                <a:ext uri="{FF2B5EF4-FFF2-40B4-BE49-F238E27FC236}">
                  <a16:creationId xmlns:a16="http://schemas.microsoft.com/office/drawing/2014/main" id="{D55285E4-21EB-4EC1-AB8E-36E881E899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4" name="Freeform: Shape 473">
              <a:extLst>
                <a:ext uri="{FF2B5EF4-FFF2-40B4-BE49-F238E27FC236}">
                  <a16:creationId xmlns:a16="http://schemas.microsoft.com/office/drawing/2014/main" id="{6A0C77B5-3FAA-4D4F-9555-89D751608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475" name="Freeform: Shape 474">
              <a:extLst>
                <a:ext uri="{FF2B5EF4-FFF2-40B4-BE49-F238E27FC236}">
                  <a16:creationId xmlns:a16="http://schemas.microsoft.com/office/drawing/2014/main" id="{5F0C96D1-A8B7-4C8E-9997-D823FD1591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6" name="Freeform: Shape 475">
              <a:extLst>
                <a:ext uri="{FF2B5EF4-FFF2-40B4-BE49-F238E27FC236}">
                  <a16:creationId xmlns:a16="http://schemas.microsoft.com/office/drawing/2014/main" id="{DA46556D-445B-4CD0-87A0-02A30BD1B1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0" y="1140542"/>
            <a:ext cx="9144000" cy="2934177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5400" b="1" kern="1200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读  经</a:t>
            </a:r>
            <a:endParaRPr lang="en-US" sz="5400" b="1" kern="1200" dirty="0"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sz="5400" b="1" kern="1200" dirty="0"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5400" b="1" kern="1200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马太福音 </a:t>
            </a:r>
            <a:r>
              <a:rPr lang="en-US" altLang="zh-CN" sz="5400" b="1" kern="1200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14:1-12</a:t>
            </a:r>
            <a:endParaRPr lang="en-US" altLang="zh-TW" sz="5400" b="1" kern="1200" dirty="0"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574250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14:1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那时，分封的王希律听见耶稣的名声，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14:2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就对臣仆说：「这是施洗的约翰从死里复活，所以这些异能从他里面发出来。」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814175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14:3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起先，希律为他兄弟腓力的妻子希罗底的缘故，把约翰拿住，锁在监里。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14:4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因为约翰曾对他说：「你娶这妇人是不合理的。」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984999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14:5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希律就想要杀他，只是怕百姓，因为他们以约翰为先知。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14:6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到了希律的生日，希罗底的女儿在众人面前跳舞，使希律欢喜。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843480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14:7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希律就起誓，应许随她所求的给她。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14:8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女儿被母亲所使，就说：「请把施洗约翰的头放在盘子里，拿来给我。」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828157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14:9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王便忧愁，但因他所起的誓，又因同席的人，就吩咐给她；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14:10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于是打发人去，在监里斩了约翰，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519450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14:11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把头放在盘子里，拿来给了女子；女子拿去给她母亲。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14:12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约翰的门徒来，把尸首领去埋葬了，就去告诉耶稣。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229010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65" name="Rectangle 464">
            <a:extLst>
              <a:ext uri="{FF2B5EF4-FFF2-40B4-BE49-F238E27FC236}">
                <a16:creationId xmlns:a16="http://schemas.microsoft.com/office/drawing/2014/main" id="{A8DB9CD9-59B1-4D73-BC4C-98796A48EF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7" name="Rectangle 466">
            <a:extLst>
              <a:ext uri="{FF2B5EF4-FFF2-40B4-BE49-F238E27FC236}">
                <a16:creationId xmlns:a16="http://schemas.microsoft.com/office/drawing/2014/main" id="{8874A6A9-41FF-4E33-AFA8-F9F81436A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69" name="Group 468">
            <a:extLst>
              <a:ext uri="{FF2B5EF4-FFF2-40B4-BE49-F238E27FC236}">
                <a16:creationId xmlns:a16="http://schemas.microsoft.com/office/drawing/2014/main" id="{721D730E-1F97-4071-B143-B05E6D259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77551" y="3985"/>
            <a:ext cx="7329573" cy="6858000"/>
            <a:chOff x="1303402" y="3985"/>
            <a:chExt cx="9772765" cy="6858000"/>
          </a:xfrm>
        </p:grpSpPr>
        <p:sp>
          <p:nvSpPr>
            <p:cNvPr id="470" name="Freeform: Shape 469">
              <a:extLst>
                <a:ext uri="{FF2B5EF4-FFF2-40B4-BE49-F238E27FC236}">
                  <a16:creationId xmlns:a16="http://schemas.microsoft.com/office/drawing/2014/main" id="{B3849C6A-9EE5-4604-8EAE-DD4796B79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1" name="Freeform: Shape 470">
              <a:extLst>
                <a:ext uri="{FF2B5EF4-FFF2-40B4-BE49-F238E27FC236}">
                  <a16:creationId xmlns:a16="http://schemas.microsoft.com/office/drawing/2014/main" id="{308677BE-069B-4A4D-8732-E26B6EF567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2" name="Freeform: Shape 471">
              <a:extLst>
                <a:ext uri="{FF2B5EF4-FFF2-40B4-BE49-F238E27FC236}">
                  <a16:creationId xmlns:a16="http://schemas.microsoft.com/office/drawing/2014/main" id="{9A9A575B-DD07-4388-963B-0AF3FDDCF3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3" name="Freeform: Shape 472">
              <a:extLst>
                <a:ext uri="{FF2B5EF4-FFF2-40B4-BE49-F238E27FC236}">
                  <a16:creationId xmlns:a16="http://schemas.microsoft.com/office/drawing/2014/main" id="{D55285E4-21EB-4EC1-AB8E-36E881E899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4" name="Freeform: Shape 473">
              <a:extLst>
                <a:ext uri="{FF2B5EF4-FFF2-40B4-BE49-F238E27FC236}">
                  <a16:creationId xmlns:a16="http://schemas.microsoft.com/office/drawing/2014/main" id="{6A0C77B5-3FAA-4D4F-9555-89D751608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5" name="Freeform: Shape 474">
              <a:extLst>
                <a:ext uri="{FF2B5EF4-FFF2-40B4-BE49-F238E27FC236}">
                  <a16:creationId xmlns:a16="http://schemas.microsoft.com/office/drawing/2014/main" id="{5F0C96D1-A8B7-4C8E-9997-D823FD1591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6" name="Freeform: Shape 475">
              <a:extLst>
                <a:ext uri="{FF2B5EF4-FFF2-40B4-BE49-F238E27FC236}">
                  <a16:creationId xmlns:a16="http://schemas.microsoft.com/office/drawing/2014/main" id="{DA46556D-445B-4CD0-87A0-02A30BD1B1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0" y="1140542"/>
            <a:ext cx="9144000" cy="2934177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</a:rPr>
              <a:t>施洗约翰的殉道</a:t>
            </a:r>
            <a:endParaRPr kumimoji="0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</a:rPr>
              <a:t>马太福音 </a:t>
            </a:r>
            <a:r>
              <a:rPr lang="en-US" altLang="zh-CN" sz="4000" b="1" kern="1200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14:1-12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184246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88490"/>
            <a:ext cx="8583562" cy="669576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前言：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</a:rPr>
              <a:t>希律王朝家谱。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973577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1" name="Rectangle 5">
            <a:extLst>
              <a:ext uri="{FF2B5EF4-FFF2-40B4-BE49-F238E27FC236}">
                <a16:creationId xmlns:a16="http://schemas.microsoft.com/office/drawing/2014/main" id="{BECB2360-EE69-8B6D-1098-FE3650BA66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8450" y="5854700"/>
            <a:ext cx="1355725" cy="547688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9462" name="Rectangle 6">
            <a:extLst>
              <a:ext uri="{FF2B5EF4-FFF2-40B4-BE49-F238E27FC236}">
                <a16:creationId xmlns:a16="http://schemas.microsoft.com/office/drawing/2014/main" id="{AF9F3DE8-BB6D-A1E6-A51C-405DCF07FE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1625" y="4413250"/>
            <a:ext cx="1355725" cy="1243013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9463" name="Rectangle 7">
            <a:extLst>
              <a:ext uri="{FF2B5EF4-FFF2-40B4-BE49-F238E27FC236}">
                <a16:creationId xmlns:a16="http://schemas.microsoft.com/office/drawing/2014/main" id="{2312C0F2-BAA4-DD6D-C6ED-8FC59B0CD6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1625" y="1143000"/>
            <a:ext cx="1295400" cy="22098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9464" name="Text Box 8">
            <a:extLst>
              <a:ext uri="{FF2B5EF4-FFF2-40B4-BE49-F238E27FC236}">
                <a16:creationId xmlns:a16="http://schemas.microsoft.com/office/drawing/2014/main" id="{CFF29051-9A65-71AD-21F8-CD0C6BB1CE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113" y="3240088"/>
            <a:ext cx="879475" cy="376237"/>
          </a:xfrm>
          <a:prstGeom prst="rect">
            <a:avLst/>
          </a:prstGeom>
          <a:solidFill>
            <a:srgbClr val="FF9933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大希律</a:t>
            </a:r>
          </a:p>
        </p:txBody>
      </p:sp>
      <p:sp>
        <p:nvSpPr>
          <p:cNvPr id="19465" name="Text Box 9">
            <a:extLst>
              <a:ext uri="{FF2B5EF4-FFF2-40B4-BE49-F238E27FC236}">
                <a16:creationId xmlns:a16="http://schemas.microsoft.com/office/drawing/2014/main" id="{EEB70FC3-E709-BFDC-D0E2-4A2A614D16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27563" y="3738563"/>
            <a:ext cx="1336675" cy="376237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亚基帕一世</a:t>
            </a:r>
            <a:endParaRPr kumimoji="1" lang="zh-TW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cxnSp>
        <p:nvCxnSpPr>
          <p:cNvPr id="19466" name="AutoShape 10">
            <a:extLst>
              <a:ext uri="{FF2B5EF4-FFF2-40B4-BE49-F238E27FC236}">
                <a16:creationId xmlns:a16="http://schemas.microsoft.com/office/drawing/2014/main" id="{AD7D1C85-ABA1-9EA5-74A6-B629AD4A2493}"/>
              </a:ext>
            </a:extLst>
          </p:cNvPr>
          <p:cNvCxnSpPr>
            <a:cxnSpLocks noChangeShapeType="1"/>
            <a:stCxn id="19474" idx="3"/>
            <a:endCxn id="19484" idx="1"/>
          </p:cNvCxnSpPr>
          <p:nvPr/>
        </p:nvCxnSpPr>
        <p:spPr bwMode="auto">
          <a:xfrm>
            <a:off x="2832100" y="4689475"/>
            <a:ext cx="1795463" cy="1101725"/>
          </a:xfrm>
          <a:prstGeom prst="bentConnector3">
            <a:avLst>
              <a:gd name="adj1" fmla="val 49954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467" name="AutoShape 11">
            <a:extLst>
              <a:ext uri="{FF2B5EF4-FFF2-40B4-BE49-F238E27FC236}">
                <a16:creationId xmlns:a16="http://schemas.microsoft.com/office/drawing/2014/main" id="{4F414520-3053-66ED-9A87-0E75901FE0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7563" y="4387850"/>
            <a:ext cx="1252537" cy="1000125"/>
          </a:xfrm>
          <a:prstGeom prst="wedgeRectCallout">
            <a:avLst>
              <a:gd name="adj1" fmla="val -14514"/>
              <a:gd name="adj2" fmla="val -74602"/>
            </a:avLst>
          </a:prstGeom>
          <a:solidFill>
            <a:srgbClr val="FFCC0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2000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杀害雅各；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2000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捉拿彼得；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2000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被虫咬死。</a:t>
            </a:r>
            <a:endParaRPr kumimoji="1" lang="zh-TW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9468" name="Text Box 12">
            <a:extLst>
              <a:ext uri="{FF2B5EF4-FFF2-40B4-BE49-F238E27FC236}">
                <a16:creationId xmlns:a16="http://schemas.microsoft.com/office/drawing/2014/main" id="{8C0729EA-B757-5582-3715-AF43E14B86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64325" y="3738563"/>
            <a:ext cx="1336675" cy="376237"/>
          </a:xfrm>
          <a:prstGeom prst="rect">
            <a:avLst/>
          </a:prstGeom>
          <a:solidFill>
            <a:srgbClr val="6699FF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亚基帕二世</a:t>
            </a:r>
            <a:endParaRPr kumimoji="1" lang="zh-TW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cxnSp>
        <p:nvCxnSpPr>
          <p:cNvPr id="19469" name="AutoShape 13">
            <a:extLst>
              <a:ext uri="{FF2B5EF4-FFF2-40B4-BE49-F238E27FC236}">
                <a16:creationId xmlns:a16="http://schemas.microsoft.com/office/drawing/2014/main" id="{DDACD596-1AF1-E53B-93BB-5E3A0B22BBA4}"/>
              </a:ext>
            </a:extLst>
          </p:cNvPr>
          <p:cNvCxnSpPr>
            <a:cxnSpLocks noChangeShapeType="1"/>
            <a:stCxn id="19465" idx="3"/>
            <a:endCxn id="19468" idx="1"/>
          </p:cNvCxnSpPr>
          <p:nvPr/>
        </p:nvCxnSpPr>
        <p:spPr bwMode="auto">
          <a:xfrm>
            <a:off x="5964238" y="3927475"/>
            <a:ext cx="700087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470" name="AutoShape 14">
            <a:extLst>
              <a:ext uri="{FF2B5EF4-FFF2-40B4-BE49-F238E27FC236}">
                <a16:creationId xmlns:a16="http://schemas.microsoft.com/office/drawing/2014/main" id="{B21C0624-99B2-B9C0-654C-0C711A9AAB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50238" y="3352800"/>
            <a:ext cx="715962" cy="776288"/>
          </a:xfrm>
          <a:prstGeom prst="wedgeRectCallout">
            <a:avLst>
              <a:gd name="adj1" fmla="val -81264"/>
              <a:gd name="adj2" fmla="val 22819"/>
            </a:avLst>
          </a:prstGeom>
          <a:solidFill>
            <a:srgbClr val="FFCC0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2000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审问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2000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保罗</a:t>
            </a:r>
          </a:p>
        </p:txBody>
      </p:sp>
      <p:cxnSp>
        <p:nvCxnSpPr>
          <p:cNvPr id="19471" name="AutoShape 15">
            <a:extLst>
              <a:ext uri="{FF2B5EF4-FFF2-40B4-BE49-F238E27FC236}">
                <a16:creationId xmlns:a16="http://schemas.microsoft.com/office/drawing/2014/main" id="{B68167E4-9CF9-058C-D20D-8406EDBD3136}"/>
              </a:ext>
            </a:extLst>
          </p:cNvPr>
          <p:cNvCxnSpPr>
            <a:cxnSpLocks noChangeShapeType="1"/>
          </p:cNvCxnSpPr>
          <p:nvPr/>
        </p:nvCxnSpPr>
        <p:spPr bwMode="auto">
          <a:xfrm rot="10800000" flipH="1">
            <a:off x="6659563" y="4664075"/>
            <a:ext cx="6350" cy="787400"/>
          </a:xfrm>
          <a:prstGeom prst="bentConnector3">
            <a:avLst>
              <a:gd name="adj1" fmla="val -360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472" name="AutoShape 16">
            <a:extLst>
              <a:ext uri="{FF2B5EF4-FFF2-40B4-BE49-F238E27FC236}">
                <a16:creationId xmlns:a16="http://schemas.microsoft.com/office/drawing/2014/main" id="{B2ABA68F-E65C-79AC-4394-6EE58D87E537}"/>
              </a:ext>
            </a:extLst>
          </p:cNvPr>
          <p:cNvCxnSpPr>
            <a:cxnSpLocks noChangeShapeType="1"/>
            <a:stCxn id="19468" idx="1"/>
          </p:cNvCxnSpPr>
          <p:nvPr/>
        </p:nvCxnSpPr>
        <p:spPr bwMode="auto">
          <a:xfrm rot="10800000" flipV="1">
            <a:off x="6659563" y="3927475"/>
            <a:ext cx="4762" cy="1524000"/>
          </a:xfrm>
          <a:prstGeom prst="bentConnector3">
            <a:avLst>
              <a:gd name="adj1" fmla="val 490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473" name="Text Box 17">
            <a:extLst>
              <a:ext uri="{FF2B5EF4-FFF2-40B4-BE49-F238E27FC236}">
                <a16:creationId xmlns:a16="http://schemas.microsoft.com/office/drawing/2014/main" id="{BB72CBB0-744E-95E3-2A66-97FD1F86F1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27563" y="6197600"/>
            <a:ext cx="879475" cy="376238"/>
          </a:xfrm>
          <a:prstGeom prst="rect">
            <a:avLst/>
          </a:prstGeom>
          <a:solidFill>
            <a:srgbClr val="FF99FF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希罗底</a:t>
            </a:r>
          </a:p>
        </p:txBody>
      </p:sp>
      <p:sp>
        <p:nvSpPr>
          <p:cNvPr id="19474" name="Text Box 18">
            <a:extLst>
              <a:ext uri="{FF2B5EF4-FFF2-40B4-BE49-F238E27FC236}">
                <a16:creationId xmlns:a16="http://schemas.microsoft.com/office/drawing/2014/main" id="{5E17757E-FAC9-212F-3F75-949337B966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4025" y="4500563"/>
            <a:ext cx="1108075" cy="376237"/>
          </a:xfrm>
          <a:prstGeom prst="rect">
            <a:avLst/>
          </a:prstGeom>
          <a:solidFill>
            <a:srgbClr val="CC99FF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亚里多布</a:t>
            </a:r>
          </a:p>
        </p:txBody>
      </p:sp>
      <p:cxnSp>
        <p:nvCxnSpPr>
          <p:cNvPr id="19475" name="AutoShape 19">
            <a:extLst>
              <a:ext uri="{FF2B5EF4-FFF2-40B4-BE49-F238E27FC236}">
                <a16:creationId xmlns:a16="http://schemas.microsoft.com/office/drawing/2014/main" id="{4B8325B0-D54D-D1F1-9D51-8F731AB88043}"/>
              </a:ext>
            </a:extLst>
          </p:cNvPr>
          <p:cNvCxnSpPr>
            <a:cxnSpLocks noChangeShapeType="1"/>
            <a:stCxn id="19464" idx="3"/>
            <a:endCxn id="19474" idx="1"/>
          </p:cNvCxnSpPr>
          <p:nvPr/>
        </p:nvCxnSpPr>
        <p:spPr bwMode="auto">
          <a:xfrm>
            <a:off x="1144588" y="3429000"/>
            <a:ext cx="579437" cy="1260475"/>
          </a:xfrm>
          <a:prstGeom prst="bentConnector3">
            <a:avLst>
              <a:gd name="adj1" fmla="val 49861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476" name="Text Box 20">
            <a:extLst>
              <a:ext uri="{FF2B5EF4-FFF2-40B4-BE49-F238E27FC236}">
                <a16:creationId xmlns:a16="http://schemas.microsoft.com/office/drawing/2014/main" id="{2839E370-0D90-F631-9A5E-8275AA9673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4025" y="5181600"/>
            <a:ext cx="1108075" cy="376238"/>
          </a:xfrm>
          <a:prstGeom prst="rect">
            <a:avLst/>
          </a:prstGeom>
          <a:solidFill>
            <a:srgbClr val="CC99FF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亚历山大</a:t>
            </a:r>
          </a:p>
        </p:txBody>
      </p:sp>
      <p:cxnSp>
        <p:nvCxnSpPr>
          <p:cNvPr id="19477" name="AutoShape 21">
            <a:extLst>
              <a:ext uri="{FF2B5EF4-FFF2-40B4-BE49-F238E27FC236}">
                <a16:creationId xmlns:a16="http://schemas.microsoft.com/office/drawing/2014/main" id="{17360489-D1F5-2A6B-71EC-BB4E80922B07}"/>
              </a:ext>
            </a:extLst>
          </p:cNvPr>
          <p:cNvCxnSpPr>
            <a:cxnSpLocks noChangeShapeType="1"/>
            <a:stCxn id="19464" idx="3"/>
            <a:endCxn id="19476" idx="1"/>
          </p:cNvCxnSpPr>
          <p:nvPr/>
        </p:nvCxnSpPr>
        <p:spPr bwMode="auto">
          <a:xfrm>
            <a:off x="1144588" y="3429000"/>
            <a:ext cx="579437" cy="1941513"/>
          </a:xfrm>
          <a:prstGeom prst="bentConnector3">
            <a:avLst>
              <a:gd name="adj1" fmla="val 49861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478" name="Text Box 22">
            <a:extLst>
              <a:ext uri="{FF2B5EF4-FFF2-40B4-BE49-F238E27FC236}">
                <a16:creationId xmlns:a16="http://schemas.microsoft.com/office/drawing/2014/main" id="{587662BD-464D-59B8-FE6C-75067D9C6F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4025" y="3690938"/>
            <a:ext cx="790575" cy="376237"/>
          </a:xfrm>
          <a:prstGeom prst="rect">
            <a:avLst/>
          </a:prstGeom>
          <a:solidFill>
            <a:srgbClr val="CCFF33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腓力</a:t>
            </a:r>
            <a:r>
              <a:rPr kumimoji="1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-I</a:t>
            </a:r>
          </a:p>
        </p:txBody>
      </p:sp>
      <p:cxnSp>
        <p:nvCxnSpPr>
          <p:cNvPr id="19479" name="AutoShape 23">
            <a:extLst>
              <a:ext uri="{FF2B5EF4-FFF2-40B4-BE49-F238E27FC236}">
                <a16:creationId xmlns:a16="http://schemas.microsoft.com/office/drawing/2014/main" id="{60706BEC-94BA-C449-9B3E-074A6071CEAB}"/>
              </a:ext>
            </a:extLst>
          </p:cNvPr>
          <p:cNvCxnSpPr>
            <a:cxnSpLocks noChangeShapeType="1"/>
            <a:stCxn id="19464" idx="3"/>
            <a:endCxn id="19478" idx="1"/>
          </p:cNvCxnSpPr>
          <p:nvPr/>
        </p:nvCxnSpPr>
        <p:spPr bwMode="auto">
          <a:xfrm>
            <a:off x="1144588" y="3429000"/>
            <a:ext cx="579437" cy="450850"/>
          </a:xfrm>
          <a:prstGeom prst="bentConnector3">
            <a:avLst>
              <a:gd name="adj1" fmla="val 49861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480" name="Text Box 24">
            <a:extLst>
              <a:ext uri="{FF2B5EF4-FFF2-40B4-BE49-F238E27FC236}">
                <a16:creationId xmlns:a16="http://schemas.microsoft.com/office/drawing/2014/main" id="{3E0FD5A6-6980-010E-6C09-717B0E479D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4025" y="5948363"/>
            <a:ext cx="1108075" cy="3762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安提帕特</a:t>
            </a:r>
          </a:p>
        </p:txBody>
      </p:sp>
      <p:cxnSp>
        <p:nvCxnSpPr>
          <p:cNvPr id="19481" name="AutoShape 25">
            <a:extLst>
              <a:ext uri="{FF2B5EF4-FFF2-40B4-BE49-F238E27FC236}">
                <a16:creationId xmlns:a16="http://schemas.microsoft.com/office/drawing/2014/main" id="{303A1F05-9300-B2EA-4493-9F5EF6D3564D}"/>
              </a:ext>
            </a:extLst>
          </p:cNvPr>
          <p:cNvCxnSpPr>
            <a:cxnSpLocks noChangeShapeType="1"/>
            <a:stCxn id="19464" idx="3"/>
            <a:endCxn id="19480" idx="1"/>
          </p:cNvCxnSpPr>
          <p:nvPr/>
        </p:nvCxnSpPr>
        <p:spPr bwMode="auto">
          <a:xfrm>
            <a:off x="1144588" y="3429000"/>
            <a:ext cx="579437" cy="2708275"/>
          </a:xfrm>
          <a:prstGeom prst="bentConnector3">
            <a:avLst>
              <a:gd name="adj1" fmla="val 49861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482" name="Text Box 26">
            <a:extLst>
              <a:ext uri="{FF2B5EF4-FFF2-40B4-BE49-F238E27FC236}">
                <a16:creationId xmlns:a16="http://schemas.microsoft.com/office/drawing/2014/main" id="{34ADC825-5DDF-06B1-A65D-EAFDE53FD2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50038" y="6197600"/>
            <a:ext cx="879475" cy="376238"/>
          </a:xfrm>
          <a:prstGeom prst="rect">
            <a:avLst/>
          </a:prstGeom>
          <a:solidFill>
            <a:srgbClr val="FF99FF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撒罗米</a:t>
            </a:r>
          </a:p>
        </p:txBody>
      </p:sp>
      <p:cxnSp>
        <p:nvCxnSpPr>
          <p:cNvPr id="19483" name="AutoShape 27">
            <a:extLst>
              <a:ext uri="{FF2B5EF4-FFF2-40B4-BE49-F238E27FC236}">
                <a16:creationId xmlns:a16="http://schemas.microsoft.com/office/drawing/2014/main" id="{DA3085AA-B327-6740-A564-D77DBB696E4B}"/>
              </a:ext>
            </a:extLst>
          </p:cNvPr>
          <p:cNvCxnSpPr>
            <a:cxnSpLocks noChangeShapeType="1"/>
            <a:stCxn id="19473" idx="3"/>
            <a:endCxn id="19482" idx="1"/>
          </p:cNvCxnSpPr>
          <p:nvPr/>
        </p:nvCxnSpPr>
        <p:spPr bwMode="auto">
          <a:xfrm>
            <a:off x="5507038" y="6386513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484" name="Text Box 28">
            <a:extLst>
              <a:ext uri="{FF2B5EF4-FFF2-40B4-BE49-F238E27FC236}">
                <a16:creationId xmlns:a16="http://schemas.microsoft.com/office/drawing/2014/main" id="{79A65668-F149-349B-2217-0F08486841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27563" y="5602288"/>
            <a:ext cx="1565275" cy="376237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加希斯的希律</a:t>
            </a:r>
          </a:p>
        </p:txBody>
      </p:sp>
      <p:sp>
        <p:nvSpPr>
          <p:cNvPr id="19485" name="Text Box 29">
            <a:extLst>
              <a:ext uri="{FF2B5EF4-FFF2-40B4-BE49-F238E27FC236}">
                <a16:creationId xmlns:a16="http://schemas.microsoft.com/office/drawing/2014/main" id="{A847AD6E-B4E3-48F8-2CF0-52FC9227F0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7025" y="1066800"/>
            <a:ext cx="41275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分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封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的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王</a:t>
            </a:r>
          </a:p>
        </p:txBody>
      </p:sp>
      <p:sp>
        <p:nvSpPr>
          <p:cNvPr id="19486" name="Text Box 30">
            <a:extLst>
              <a:ext uri="{FF2B5EF4-FFF2-40B4-BE49-F238E27FC236}">
                <a16:creationId xmlns:a16="http://schemas.microsoft.com/office/drawing/2014/main" id="{5E76A723-0870-C8EE-1C2C-EFDFAAE075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06675" y="3679825"/>
            <a:ext cx="8699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住罗马</a:t>
            </a:r>
          </a:p>
        </p:txBody>
      </p:sp>
      <p:sp>
        <p:nvSpPr>
          <p:cNvPr id="19487" name="Text Box 31">
            <a:extLst>
              <a:ext uri="{FF2B5EF4-FFF2-40B4-BE49-F238E27FC236}">
                <a16:creationId xmlns:a16="http://schemas.microsoft.com/office/drawing/2014/main" id="{20D1738D-A208-23F0-8EF2-3A402F8410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4025" y="2038350"/>
            <a:ext cx="879475" cy="376238"/>
          </a:xfrm>
          <a:prstGeom prst="rect">
            <a:avLst/>
          </a:prstGeom>
          <a:solidFill>
            <a:srgbClr val="FF9966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亚基老</a:t>
            </a:r>
          </a:p>
        </p:txBody>
      </p:sp>
      <p:sp>
        <p:nvSpPr>
          <p:cNvPr id="19488" name="Text Box 32">
            <a:extLst>
              <a:ext uri="{FF2B5EF4-FFF2-40B4-BE49-F238E27FC236}">
                <a16:creationId xmlns:a16="http://schemas.microsoft.com/office/drawing/2014/main" id="{17F45291-B034-90D6-52CD-E5F89DBB12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4025" y="2743200"/>
            <a:ext cx="879475" cy="376238"/>
          </a:xfrm>
          <a:prstGeom prst="rect">
            <a:avLst/>
          </a:prstGeom>
          <a:solidFill>
            <a:srgbClr val="FF9966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安提帕</a:t>
            </a:r>
          </a:p>
        </p:txBody>
      </p:sp>
      <p:sp>
        <p:nvSpPr>
          <p:cNvPr id="19489" name="Text Box 33">
            <a:extLst>
              <a:ext uri="{FF2B5EF4-FFF2-40B4-BE49-F238E27FC236}">
                <a16:creationId xmlns:a16="http://schemas.microsoft.com/office/drawing/2014/main" id="{2C1E2E0B-A222-5EAD-0C64-9EB605204B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4025" y="1331913"/>
            <a:ext cx="854075" cy="376237"/>
          </a:xfrm>
          <a:prstGeom prst="rect">
            <a:avLst/>
          </a:prstGeom>
          <a:solidFill>
            <a:srgbClr val="FFFF00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腓力</a:t>
            </a:r>
            <a:r>
              <a:rPr kumimoji="1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-II</a:t>
            </a:r>
          </a:p>
        </p:txBody>
      </p:sp>
      <p:cxnSp>
        <p:nvCxnSpPr>
          <p:cNvPr id="19490" name="AutoShape 34">
            <a:extLst>
              <a:ext uri="{FF2B5EF4-FFF2-40B4-BE49-F238E27FC236}">
                <a16:creationId xmlns:a16="http://schemas.microsoft.com/office/drawing/2014/main" id="{5D051428-789A-EC17-D5DE-B39D1947D0F8}"/>
              </a:ext>
            </a:extLst>
          </p:cNvPr>
          <p:cNvCxnSpPr>
            <a:cxnSpLocks noChangeShapeType="1"/>
            <a:stCxn id="19464" idx="3"/>
            <a:endCxn id="19487" idx="1"/>
          </p:cNvCxnSpPr>
          <p:nvPr/>
        </p:nvCxnSpPr>
        <p:spPr bwMode="auto">
          <a:xfrm flipV="1">
            <a:off x="1144588" y="2227263"/>
            <a:ext cx="579437" cy="1201737"/>
          </a:xfrm>
          <a:prstGeom prst="bentConnector3">
            <a:avLst>
              <a:gd name="adj1" fmla="val 49861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491" name="AutoShape 35">
            <a:extLst>
              <a:ext uri="{FF2B5EF4-FFF2-40B4-BE49-F238E27FC236}">
                <a16:creationId xmlns:a16="http://schemas.microsoft.com/office/drawing/2014/main" id="{2B430DDF-4A57-436F-AB4A-B624EB26538D}"/>
              </a:ext>
            </a:extLst>
          </p:cNvPr>
          <p:cNvCxnSpPr>
            <a:cxnSpLocks noChangeShapeType="1"/>
            <a:stCxn id="19464" idx="3"/>
            <a:endCxn id="19488" idx="1"/>
          </p:cNvCxnSpPr>
          <p:nvPr/>
        </p:nvCxnSpPr>
        <p:spPr bwMode="auto">
          <a:xfrm flipV="1">
            <a:off x="1144588" y="2932113"/>
            <a:ext cx="579437" cy="496887"/>
          </a:xfrm>
          <a:prstGeom prst="bentConnector3">
            <a:avLst>
              <a:gd name="adj1" fmla="val 49861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492" name="AutoShape 36">
            <a:extLst>
              <a:ext uri="{FF2B5EF4-FFF2-40B4-BE49-F238E27FC236}">
                <a16:creationId xmlns:a16="http://schemas.microsoft.com/office/drawing/2014/main" id="{AC2B7659-29B9-6299-6E1E-0F9C5DC1BAEA}"/>
              </a:ext>
            </a:extLst>
          </p:cNvPr>
          <p:cNvCxnSpPr>
            <a:cxnSpLocks noChangeShapeType="1"/>
            <a:stCxn id="19464" idx="3"/>
            <a:endCxn id="19489" idx="1"/>
          </p:cNvCxnSpPr>
          <p:nvPr/>
        </p:nvCxnSpPr>
        <p:spPr bwMode="auto">
          <a:xfrm flipV="1">
            <a:off x="1144588" y="1520825"/>
            <a:ext cx="579437" cy="1908175"/>
          </a:xfrm>
          <a:prstGeom prst="bentConnector3">
            <a:avLst>
              <a:gd name="adj1" fmla="val 49861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493" name="Text Box 37">
            <a:extLst>
              <a:ext uri="{FF2B5EF4-FFF2-40B4-BE49-F238E27FC236}">
                <a16:creationId xmlns:a16="http://schemas.microsoft.com/office/drawing/2014/main" id="{4EC678AC-455D-EBEC-BAB9-92150301D6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6088" y="4822825"/>
            <a:ext cx="41275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被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父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处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死</a:t>
            </a:r>
          </a:p>
        </p:txBody>
      </p:sp>
      <p:sp>
        <p:nvSpPr>
          <p:cNvPr id="19494" name="AutoShape 38">
            <a:extLst>
              <a:ext uri="{FF2B5EF4-FFF2-40B4-BE49-F238E27FC236}">
                <a16:creationId xmlns:a16="http://schemas.microsoft.com/office/drawing/2014/main" id="{5E8E157C-2FD9-D126-1986-D1BB17C389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27350" y="2413000"/>
            <a:ext cx="1249363" cy="996950"/>
          </a:xfrm>
          <a:prstGeom prst="wedgeRectCallout">
            <a:avLst>
              <a:gd name="adj1" fmla="val -74144"/>
              <a:gd name="adj2" fmla="val -1639"/>
            </a:avLst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2000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囚禁和杀害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2000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施洗约翰；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2000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戏弄耶稣。</a:t>
            </a:r>
            <a:endParaRPr kumimoji="1" lang="zh-TW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9495" name="Text Box 39">
            <a:extLst>
              <a:ext uri="{FF2B5EF4-FFF2-40B4-BE49-F238E27FC236}">
                <a16:creationId xmlns:a16="http://schemas.microsoft.com/office/drawing/2014/main" id="{7DB0C0A6-6EC1-9C21-50E2-4FC3F3728A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65913" y="4475163"/>
            <a:ext cx="879475" cy="376237"/>
          </a:xfrm>
          <a:prstGeom prst="rect">
            <a:avLst/>
          </a:prstGeom>
          <a:solidFill>
            <a:srgbClr val="FF99FF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百尼基</a:t>
            </a:r>
          </a:p>
        </p:txBody>
      </p:sp>
      <p:sp>
        <p:nvSpPr>
          <p:cNvPr id="19496" name="Text Box 40">
            <a:extLst>
              <a:ext uri="{FF2B5EF4-FFF2-40B4-BE49-F238E27FC236}">
                <a16:creationId xmlns:a16="http://schemas.microsoft.com/office/drawing/2014/main" id="{9B7A7698-BE86-E2EA-3694-2C91FF4898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59563" y="5262563"/>
            <a:ext cx="879475" cy="376237"/>
          </a:xfrm>
          <a:prstGeom prst="rect">
            <a:avLst/>
          </a:prstGeom>
          <a:solidFill>
            <a:srgbClr val="FF99FF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土西拉</a:t>
            </a:r>
          </a:p>
        </p:txBody>
      </p:sp>
      <p:sp>
        <p:nvSpPr>
          <p:cNvPr id="19497" name="AutoShape 41">
            <a:extLst>
              <a:ext uri="{FF2B5EF4-FFF2-40B4-BE49-F238E27FC236}">
                <a16:creationId xmlns:a16="http://schemas.microsoft.com/office/drawing/2014/main" id="{5E20EBAB-5857-953C-6294-8E0C5F0D75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5213350"/>
            <a:ext cx="1022350" cy="430213"/>
          </a:xfrm>
          <a:prstGeom prst="wedgeRectCallout">
            <a:avLst>
              <a:gd name="adj1" fmla="val -71583"/>
              <a:gd name="adj2" fmla="val -4981"/>
            </a:avLst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嫁腓力斯</a:t>
            </a:r>
          </a:p>
        </p:txBody>
      </p:sp>
      <p:sp>
        <p:nvSpPr>
          <p:cNvPr id="19498" name="AutoShape 42">
            <a:extLst>
              <a:ext uri="{FF2B5EF4-FFF2-40B4-BE49-F238E27FC236}">
                <a16:creationId xmlns:a16="http://schemas.microsoft.com/office/drawing/2014/main" id="{F7BAAC3A-C015-B660-B081-552DC1E4DC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713" y="3932238"/>
            <a:ext cx="828675" cy="996950"/>
          </a:xfrm>
          <a:prstGeom prst="wedgeRectCallout">
            <a:avLst>
              <a:gd name="adj1" fmla="val 1917"/>
              <a:gd name="adj2" fmla="val -78889"/>
            </a:avLst>
          </a:prstGeom>
          <a:solidFill>
            <a:srgbClr val="FFCC0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2000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屠杀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2000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伯利恒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2000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婴孩</a:t>
            </a:r>
            <a:endParaRPr kumimoji="1" lang="zh-TW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9499" name="AutoShape 43">
            <a:extLst>
              <a:ext uri="{FF2B5EF4-FFF2-40B4-BE49-F238E27FC236}">
                <a16:creationId xmlns:a16="http://schemas.microsoft.com/office/drawing/2014/main" id="{F6BDC415-64BD-6AFB-6B32-D44C01D118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47000" y="4295775"/>
            <a:ext cx="1225550" cy="779463"/>
          </a:xfrm>
          <a:prstGeom prst="wedgeRectCallout">
            <a:avLst>
              <a:gd name="adj1" fmla="val -64898"/>
              <a:gd name="adj2" fmla="val -3769"/>
            </a:avLst>
          </a:prstGeom>
          <a:solidFill>
            <a:srgbClr val="FFCC0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2000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后来作提多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2000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太子之情妇</a:t>
            </a:r>
            <a:endParaRPr kumimoji="1" lang="zh-TW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9500" name="AutoShape 44">
            <a:extLst>
              <a:ext uri="{FF2B5EF4-FFF2-40B4-BE49-F238E27FC236}">
                <a16:creationId xmlns:a16="http://schemas.microsoft.com/office/drawing/2014/main" id="{6C088595-9872-ED12-70AB-6D6E0AA287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82963" y="234950"/>
            <a:ext cx="2351087" cy="679450"/>
          </a:xfrm>
          <a:prstGeom prst="plaque">
            <a:avLst>
              <a:gd name="adj" fmla="val 16667"/>
            </a:avLst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希律王朝家谱</a:t>
            </a:r>
            <a:endParaRPr kumimoji="1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cxnSp>
        <p:nvCxnSpPr>
          <p:cNvPr id="19501" name="AutoShape 45">
            <a:extLst>
              <a:ext uri="{FF2B5EF4-FFF2-40B4-BE49-F238E27FC236}">
                <a16:creationId xmlns:a16="http://schemas.microsoft.com/office/drawing/2014/main" id="{46AB2D5A-87C9-12B4-7940-80A4E300BDA4}"/>
              </a:ext>
            </a:extLst>
          </p:cNvPr>
          <p:cNvCxnSpPr>
            <a:cxnSpLocks noChangeShapeType="1"/>
            <a:stCxn id="19474" idx="3"/>
            <a:endCxn id="19465" idx="1"/>
          </p:cNvCxnSpPr>
          <p:nvPr/>
        </p:nvCxnSpPr>
        <p:spPr bwMode="auto">
          <a:xfrm flipV="1">
            <a:off x="2832100" y="3927475"/>
            <a:ext cx="1795463" cy="762000"/>
          </a:xfrm>
          <a:prstGeom prst="bentConnector3">
            <a:avLst>
              <a:gd name="adj1" fmla="val 49954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502" name="AutoShape 46">
            <a:extLst>
              <a:ext uri="{FF2B5EF4-FFF2-40B4-BE49-F238E27FC236}">
                <a16:creationId xmlns:a16="http://schemas.microsoft.com/office/drawing/2014/main" id="{8E335BDA-5B83-CBA4-0E4F-7C9F10F8B90E}"/>
              </a:ext>
            </a:extLst>
          </p:cNvPr>
          <p:cNvCxnSpPr>
            <a:cxnSpLocks noChangeShapeType="1"/>
            <a:stCxn id="19474" idx="3"/>
            <a:endCxn id="19473" idx="1"/>
          </p:cNvCxnSpPr>
          <p:nvPr/>
        </p:nvCxnSpPr>
        <p:spPr bwMode="auto">
          <a:xfrm>
            <a:off x="2832100" y="4689475"/>
            <a:ext cx="1795463" cy="1697038"/>
          </a:xfrm>
          <a:prstGeom prst="bentConnector3">
            <a:avLst>
              <a:gd name="adj1" fmla="val 49954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9504" name="Picture 48">
            <a:extLst>
              <a:ext uri="{FF2B5EF4-FFF2-40B4-BE49-F238E27FC236}">
                <a16:creationId xmlns:a16="http://schemas.microsoft.com/office/drawing/2014/main" id="{73158B05-8EB8-C8DC-992F-17D1B71325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47"/>
          <a:stretch>
            <a:fillRect/>
          </a:stretch>
        </p:blipFill>
        <p:spPr bwMode="auto">
          <a:xfrm>
            <a:off x="144463" y="1738313"/>
            <a:ext cx="1149350" cy="1412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505" name="Text Box 49">
            <a:extLst>
              <a:ext uri="{FF2B5EF4-FFF2-40B4-BE49-F238E27FC236}">
                <a16:creationId xmlns:a16="http://schemas.microsoft.com/office/drawing/2014/main" id="{61BDBEFF-9174-E0C3-8118-771618D86E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0038" y="446088"/>
            <a:ext cx="955675" cy="406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第一代</a:t>
            </a:r>
          </a:p>
        </p:txBody>
      </p:sp>
      <p:sp>
        <p:nvSpPr>
          <p:cNvPr id="19506" name="Text Box 50">
            <a:extLst>
              <a:ext uri="{FF2B5EF4-FFF2-40B4-BE49-F238E27FC236}">
                <a16:creationId xmlns:a16="http://schemas.microsoft.com/office/drawing/2014/main" id="{984D78C2-3593-89F9-7F9A-63D6A94926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6563" y="447675"/>
            <a:ext cx="955675" cy="406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第二代</a:t>
            </a:r>
          </a:p>
        </p:txBody>
      </p:sp>
      <p:sp>
        <p:nvSpPr>
          <p:cNvPr id="19507" name="Text Box 51">
            <a:extLst>
              <a:ext uri="{FF2B5EF4-FFF2-40B4-BE49-F238E27FC236}">
                <a16:creationId xmlns:a16="http://schemas.microsoft.com/office/drawing/2014/main" id="{21BB4413-E8F4-D2D4-9A80-11D90E0D72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2188" y="1395413"/>
            <a:ext cx="955675" cy="406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第三代</a:t>
            </a:r>
          </a:p>
        </p:txBody>
      </p:sp>
      <p:sp>
        <p:nvSpPr>
          <p:cNvPr id="19508" name="Text Box 52">
            <a:extLst>
              <a:ext uri="{FF2B5EF4-FFF2-40B4-BE49-F238E27FC236}">
                <a16:creationId xmlns:a16="http://schemas.microsoft.com/office/drawing/2014/main" id="{B9EF512B-B995-7801-962E-290468513A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0538" y="1398588"/>
            <a:ext cx="955675" cy="406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第四代</a:t>
            </a:r>
          </a:p>
        </p:txBody>
      </p:sp>
      <p:pic>
        <p:nvPicPr>
          <p:cNvPr id="19509" name="Picture 53">
            <a:extLst>
              <a:ext uri="{FF2B5EF4-FFF2-40B4-BE49-F238E27FC236}">
                <a16:creationId xmlns:a16="http://schemas.microsoft.com/office/drawing/2014/main" id="{D46D3AB1-4BE9-9382-6825-4C0DE6A720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4063" y="2217738"/>
            <a:ext cx="1403350" cy="139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512" name="Picture 56">
            <a:extLst>
              <a:ext uri="{FF2B5EF4-FFF2-40B4-BE49-F238E27FC236}">
                <a16:creationId xmlns:a16="http://schemas.microsoft.com/office/drawing/2014/main" id="{4A557BDC-95F8-8832-64E0-59DEFC4A95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5738" y="2093913"/>
            <a:ext cx="1562100" cy="153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2F17862-A584-E824-8603-087F37E46E42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2"/>
          <a:srcRect t="18"/>
          <a:stretch/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2261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利未记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18:3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你们从前住的埃及地，那里人的行为，你们不可效法，我要领你们到的迦南地，那里人的行为也不可效法，也不可照他们的恶俗行。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18:4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你们要遵我的典章，守我的律例，按此而行。我是耶和华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―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你们的上帝。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18:16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不可露你弟兄妻子的下体；这本是你弟兄的下体。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375675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一、从施洗约翰的殉道看希罗底。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221262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 fontScale="92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马可福音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6:17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先是希律为他兄弟腓力的妻子希罗底的缘故，差人去拿住约翰，锁在监里，因为希律已经娶了那妇人。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6:18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约翰曾对希律说：「你娶你兄弟的妻子是不合理的。」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6:19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于是希罗底怀恨他，想要杀他，只是不能；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6:20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因为希律知道约翰是义人，是圣人，所以敬畏他，保护他，听他讲论，就多照着行（有古卷：游移不定），并且乐意听他。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693171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马太福音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14:8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女儿被母亲所使，就说：「请把施洗约翰的头放在盘子里，拿来给我。」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14:9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王便忧愁，但因他所起的誓，又因同席的人，就吩咐给她；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14:10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于是打发人去，在监里斩了约翰，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14:11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把头放在盘子里，拿来给了女子；女子拿去给她母亲。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912769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*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怀恨在心的希罗底。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*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我们的功课：以爱胜过恨。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箴言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10:12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恨能挑启争端；爱能遮掩一切过错。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947059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一、从施洗约翰的殉道看希罗底。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lang="zh-CN" altLang="en-US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二、从施洗约翰的殉道看希律安提帕。</a:t>
            </a:r>
            <a:endParaRPr lang="en-US" altLang="zh-CN" sz="40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842235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路加福音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9:7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分封的王希律听见耶稣所做的一切事，就游移不定；因为有人说：「是约翰从死里复活」；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9:8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又有人说：「是以利亚显现」；还有人说：「是古时的一个先知又活了。」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9:9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希律说：「约翰我已经斩了，这却是甚么人？我竟听见他这样的事呢？」就想要见他。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066270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马可福音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6:19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于是希罗底怀恨他，想要杀他，只是不能；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6:20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因为希律知道约翰是义人，是圣人，所以敬畏他，保护他，听他讲论，就多照着行（有古卷：游移不定），并且乐意听他。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6:26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王就甚忧愁；但因他所起的誓，又因同席的人，就不肯推辞，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464262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马可福音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6:14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耶稣的名声传扬出来。希律王听见了，就说：「施洗的约翰从死里复活了，所以这些异能由他里面发出来。」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6:15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但别人说：「是以利亚。」又有人说：「是先知，正像先知中的一位。」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6:16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希律听见却说：「是我所斩的约翰，他复活了。」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838672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 fontScale="92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马可福音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6:17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先是希律为他兄弟腓力的妻子希罗底的缘故，差人去拿住约翰，锁在监里，因为希律已经娶了那妇人。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6:18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约翰曾对希律说：「你娶你兄弟的妻子是不合理的。」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6:19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于是希罗底怀恨他，想要杀他，只是不能；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6:20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因为希律知道约翰是义人，是圣人，所以敬畏他，保护他，听他讲论，就多照着行（有古卷：游移不定），并且乐意听他。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015748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*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游移不定的希律安提帕。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endParaRPr lang="en-US" altLang="zh-CN" sz="36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*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我们的功课：信仰的坚定不摇摆。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847366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 fontScale="8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希伯来书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10:19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弟兄们，我们既因耶稣的血得以坦然进入至圣所，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10:20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是藉着他给我们开了一条又新又活的路，从幔子经过，这幔子就是他的身体。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10:21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又有一位大祭司治理上帝的家，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10:22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并我们心中天良的亏欠已经洒去，身体用清水洗净了，就当存着诚心和充足的信心来到上帝面前；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10:23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也要坚守我们所承认的指望，不至摇动，因为那应许我们的是信实的。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09789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 fontScale="8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希伯来书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10:35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所以，你们不可丢弃勇敢的心；存这样的心必得大赏赐。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10:36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你们必须忍耐，使你们行完了上帝的旨意，就可以得着所应许的。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10:37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因为还有一点点时候，那要来的就来，并不迟延；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10:38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只是义人必因信得生。他若退后，我心里就不喜欢他。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10:39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我们却不是退后入沉沦的那等人，乃是有信心以致灵魂得救的人。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160171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一、从施洗约翰的殉道看希罗底。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二、从施洗约翰的殉道看希律安提帕。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三、从施洗约翰的殉道看施洗约翰。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232021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马太福音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14:3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起先，希律为他兄弟腓力的妻子希罗底的缘故，把约翰拿住，锁在监里。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14:4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因为约翰曾对他说：「你娶这妇人是不合理的。」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320199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马太福音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3:7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约翰看见许多法利赛人和撒都该人也来受洗，就对他们说：「毒蛇的种类！谁指示你们逃避将来的忿怒呢？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3:8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你们要结出果子来，与悔改的心相称。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3:9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不要自己心里说：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『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有亚伯拉罕为我们的祖宗。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』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我告诉你们，上帝能从这些石头中给亚伯拉罕兴起子孙来。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561817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马太福音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11:9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你们出去究竟是为甚么？是要看先知吗？我告诉你们，是的，他比先知大多了。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11:10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经上记着说：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『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我要差遣我的使者在你前面预备道路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』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，所说的就是这个人。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11:11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我实在告诉你们，凡妇人所生的，没有一个兴起来大过施洗约翰的；然而天国里最小的比他还大。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714890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*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为道殉命的施洗约翰。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endParaRPr lang="en-US" altLang="zh-CN" sz="36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*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我们的功课：生活中持守基督的信仰。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070203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 fontScale="8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腓立比书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1:19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因为我知道，这事藉着你们的祈祷和耶稣基督之灵的帮助，终必叫我得救。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1:20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照着我所切慕、所盼望的，没有一事叫我羞愧。只要凡事放胆，无论是生是死，总叫基督在我身上照常显大。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1:21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因我活着就是基督，我死了就有益处。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1:22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但我在肉身活着，若成就我工夫的果子，我就不知道该挑选甚么。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1:23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我正在两难之间，情愿离世与基督同在，因为这是好得无比的。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5332516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 lnSpcReduction="10000"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结语：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诗篇（大卫的金诗）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16:1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上帝啊，求你保佑我，因为我投靠你。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16:2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我的心哪，你曾对耶和华说：你是我的主；我的好处不在你以外。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16:3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论到世上的圣民，他们又美又善，是我最喜悦的。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1912820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16:4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以别神代替耶和华的，他们的愁苦必加增；他们所浇奠的血我不献上；我嘴唇也不提别神的名号。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16:5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耶和华是我的产业，是我杯中的分；我所得的，你为我持守。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16:6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用绳量给我的地界，坐落在佳美之处；我的产业实在美好。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16:7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我必称颂那指教我的耶和华；我的心肠在夜间也警戒我。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2666184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16:8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我将耶和华常摆在我面前，因他在我右边，我便不致摇动。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16:9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因此，我的心欢喜，我的灵快乐；我的肉身也要安然居住。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16:10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因为你必不将我的灵魂撇在阴间，也不叫你的圣者见朽坏。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16:11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你必将生命的道路指示我。在你面前有满足的喜乐；在你右手中有永远的福乐。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458031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新細明體" panose="02020500000000000000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新細明體" panose="02020500000000000000" pitchFamily="18" charset="-12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43516</TotalTime>
  <Words>2350</Words>
  <Application>Microsoft Office PowerPoint</Application>
  <PresentationFormat>On-screen Show (4:3)</PresentationFormat>
  <Paragraphs>154</Paragraphs>
  <Slides>33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33</vt:i4>
      </vt:variant>
    </vt:vector>
  </HeadingPairs>
  <TitlesOfParts>
    <vt:vector size="40" baseType="lpstr">
      <vt:lpstr>新細明體</vt:lpstr>
      <vt:lpstr>SimSun</vt:lpstr>
      <vt:lpstr>Arial</vt:lpstr>
      <vt:lpstr>Calibri</vt:lpstr>
      <vt:lpstr>Calibri Light</vt:lpstr>
      <vt:lpstr>Office Theme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Ellerslie Road Baptist Church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证 道 明白属灵的恩赐</dc:title>
  <dc:creator>Chris Xu</dc:creator>
  <cp:lastModifiedBy>CL-Grp2</cp:lastModifiedBy>
  <cp:revision>118</cp:revision>
  <dcterms:created xsi:type="dcterms:W3CDTF">2010-03-20T17:46:04Z</dcterms:created>
  <dcterms:modified xsi:type="dcterms:W3CDTF">2023-06-10T14:47:46Z</dcterms:modified>
</cp:coreProperties>
</file>