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3"/>
  </p:notesMasterIdLst>
  <p:sldIdLst>
    <p:sldId id="835" r:id="rId2"/>
    <p:sldId id="852" r:id="rId3"/>
    <p:sldId id="881" r:id="rId4"/>
    <p:sldId id="882" r:id="rId5"/>
    <p:sldId id="883" r:id="rId6"/>
    <p:sldId id="955" r:id="rId7"/>
    <p:sldId id="956" r:id="rId8"/>
    <p:sldId id="860" r:id="rId9"/>
    <p:sldId id="885" r:id="rId10"/>
    <p:sldId id="923" r:id="rId11"/>
    <p:sldId id="887" r:id="rId12"/>
    <p:sldId id="888" r:id="rId13"/>
    <p:sldId id="934" r:id="rId14"/>
    <p:sldId id="935" r:id="rId15"/>
    <p:sldId id="957" r:id="rId16"/>
    <p:sldId id="936" r:id="rId17"/>
    <p:sldId id="958" r:id="rId18"/>
    <p:sldId id="941" r:id="rId19"/>
    <p:sldId id="942" r:id="rId20"/>
    <p:sldId id="937" r:id="rId21"/>
    <p:sldId id="959" r:id="rId22"/>
    <p:sldId id="938" r:id="rId23"/>
    <p:sldId id="960" r:id="rId24"/>
    <p:sldId id="944" r:id="rId25"/>
    <p:sldId id="945" r:id="rId26"/>
    <p:sldId id="943" r:id="rId27"/>
    <p:sldId id="946" r:id="rId28"/>
    <p:sldId id="961" r:id="rId29"/>
    <p:sldId id="947" r:id="rId30"/>
    <p:sldId id="898" r:id="rId31"/>
    <p:sldId id="96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7539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717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3164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044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4351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89823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8154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97322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7847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7421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202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0010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16730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83263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7244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52112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6968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60748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4210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25783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4240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13:31-33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,44-58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13:31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他又设个比喻对他们说：「天国好像一粒芥菜种，有人拿去种在田里。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13:32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这原是百种里最小的，等到长起来，却比各样的菜都大，且成了树，天上的飞鸟来宿在它的枝上。」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13:33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他又对他们讲个比喻说：「天国好像面酵，有妇人拿来，藏在三斗面里，直等全团都发起来。」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13:44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「天国好像宝贝藏在地里，人遇见了就把它藏起来，欢欢喜喜地去变卖一切所有的，买这块地。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13:45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天国又好像买卖人寻找好珠子，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13:46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遇见一颗重价的珠子，就去变卖他一切所有的，买了这颗珠子。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13:47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天国又好像网撒在海里，聚拢各样水族，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13:48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网既满了，人就拉上岸来，坐下，拣好的收在器具里，将不好的丢弃了。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13:49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世界的末了也要这样。天使要出来，从义人中把恶人分别出来，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13:50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丢在火炉里；在那里必要哀哭切齿了。」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13:51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耶稣说：「这一切的话你们都明白了吗？」他们说：「我们明白了。」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13:52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他说：「凡文士受教作天国的门徒，就像一个家主从他库里拿出新旧的东西来。」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耶稣说完了这些比喻，就离开那里，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来到自己的家乡，在会堂里教训人，甚至他们都希奇，说：「这人从哪里有这等智慧和异能呢？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这不是木匠的儿子吗？他母亲不是叫马利亚吗？他弟兄们不是叫雅各、约西、西门、犹大吗？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1945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他妹妹们不是都在我们这里吗？这人从哪里有这一切的事呢？」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他们就厌弃他。耶稣对他们说：「大凡先知，除了本地本家之外，没有不被人尊敬的。」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耶稣因为他们不信，就在那里不多行异能了。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2901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天路历程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13:31-33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,44-58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88490"/>
            <a:ext cx="8583562" cy="669576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马太福音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章中的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个比喻：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、撒种的比喻；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、麦子和稗子的比喻；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、芥菜种的比喻；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、面团和面酵的比喻；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、买地藏宝的比喻；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、重价珠子的比喻；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、渔夫撒网的比喻；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、文士受教的比喻。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-3561" y="2074606"/>
            <a:ext cx="2387230" cy="4766955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http://www.cclw.net/soul/tianlulichen/tllc.htm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723C28B-F543-E020-0EA4-69DFF6584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730" y="213081"/>
            <a:ext cx="6576630" cy="643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36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一、天国的长大无人可以阻挡。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他又设个比喻对他们说：「天国好像一粒芥菜种，有人拿去种在田里。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这原是百种里最小的，等到长起来，却比各样的菜都大，且成了树，天上的飞鸟来宿在它的枝上。」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他又对他们讲个比喻说：「天国好像面酵，有妇人拿来，藏在三斗面里，直等全团都发起来。」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356853"/>
            <a:ext cx="2872541" cy="376419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中东的芥菜树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Salvadora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persica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，种子直径只有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毫米左右，但长成后高度可达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米。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26" name="Picture 2" descr="上图：中东的芥菜树Salvadora persica，种子直径只有1毫米左右，但长成后高度可达5米。">
            <a:extLst>
              <a:ext uri="{FF2B5EF4-FFF2-40B4-BE49-F238E27FC236}">
                <a16:creationId xmlns:a16="http://schemas.microsoft.com/office/drawing/2014/main" id="{BE719878-FCA0-F445-CD77-0956C18B4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485" y="979947"/>
            <a:ext cx="6017342" cy="414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580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、天国成长之始看似毫不起眼。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0111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、天国成长之始看似毫不起眼。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、天国发展之势令人惊讶不已。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3200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弟兄们，我不愿意你们不知道这奥秘（恐怕你们自以为聪明），就是以色列人有几分是硬心的，等到外邦人的数目添满了，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于是以色列全家都要得救。如经上所记：必有一位救主从锡安出来，要消除雅各家的一切罪恶；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又说：我除去他们罪的时候，这就是我与他们所立的约。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1276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一、天国的长大无人可以阻挡。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二、天国的贵重人人必须珍视。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1788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天国好像宝贝藏在地里，人遇见了就把它藏起来，欢欢喜喜地去变卖一切所有的，买这块地。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天国又好像买卖人寻找好珠子，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遇见一颗重价的珠子，就去变卖他一切所有的，买了这颗珠子。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27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、珍视永生的归宿。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426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我现在被浇奠，我离世的时候到了。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那美好的仗我已经打过了，当跑的路我已经跑尽了，所信的道我已经守住了。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从此以后，有公义的冠冕为我存留，就是按着公义审判的主到了那日要赐给我的；不但赐给我，也赐给凡爱慕他显现的人。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3867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、珍视永生的归宿。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、重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视生命的更新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1574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在大户人家，不但有金器银器，也有木器瓦器；有作为贵重的，有作为卑贱的。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人若自洁，脱离卑贱的事，就必作贵重的器皿，成为圣洁，合乎主用，预备行各样的善事。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5139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一、天国的长大无人可以阻挡。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二、天国的贵重人人必须珍视。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三、天国的历程我们向高处行。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5469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天国又好像网撒在海里，聚拢各样水族，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网既满了，人就拉上岸来，坐下，拣好的收在器具里，将不好的丢弃了。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世界的末了也要这样。天使要出来，从义人中把恶人分别出来，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丢在火炉里；在那里必要哀哭切齿了。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019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耶稣说：「这一切的话你们都明白了吗？」他们说：「我们明白了。」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他说：「凡文士受教作天国的门徒，就像一个家主从他库里拿出新旧的东西来。」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6181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、对于文士，真理不新，但要新解新读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对于我们，则是新的；所以更好小心，避免信仰的混合化。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020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99" y="2"/>
            <a:ext cx="9143202" cy="685799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耶稣说完了这些比喻，就离开那里，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来到自己的家乡，在会堂里教训人，甚至他们都希奇，说：「这人从哪里有这等智慧和异能呢？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这不是木匠的儿子吗？他母亲不是叫马利亚吗？他弟兄们不是叫雅各、约西、西门、犹大吗？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他妹妹们不是都在我们这里吗？这人从哪里有这一切的事呢？」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他们就厌弃他。耶稣对他们说：「大凡先知，除了本地本家之外，没有不被人尊敬的。」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耶稣因为他们不信，就在那里不多行异能了。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515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、对于文士，真理不新，但要新解新读。对于我们，则是新的；所以更好小心，避免信仰的混合化。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、对于所有的信徒，在主里的生命、经历，每日都是新的；生命要避免世俗化。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325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99" y="4983249"/>
            <a:ext cx="9143372" cy="187474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美国当地时间周二，“女版乔布斯”、血液检测公司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Theranos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创始人伊丽莎白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·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霍姆斯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(Elizabeth Holmes)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正式入狱，开始了长达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年零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个月的牢狱生涯。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B807696-C67F-F6D2-C572-B57EABDE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64" y="146540"/>
            <a:ext cx="7220287" cy="480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947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60F2945-6CC2-E568-D13A-A241EF7AF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68" y="319380"/>
            <a:ext cx="4798142" cy="634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在大户人家，不但有金器银器，也有木器瓦器；有作为贵重的，有作为卑贱的。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人若自洁，脱离卑贱的事，就必作贵重的器皿，成为圣洁，合乎主用，预备行各样的善事。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661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39610</TotalTime>
  <Words>1820</Words>
  <Application>Microsoft Office PowerPoint</Application>
  <PresentationFormat>On-screen Show (4:3)</PresentationFormat>
  <Paragraphs>87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117</cp:revision>
  <dcterms:created xsi:type="dcterms:W3CDTF">2010-03-20T17:46:04Z</dcterms:created>
  <dcterms:modified xsi:type="dcterms:W3CDTF">2023-06-02T19:21:44Z</dcterms:modified>
</cp:coreProperties>
</file>