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40"/>
  </p:notesMasterIdLst>
  <p:sldIdLst>
    <p:sldId id="835" r:id="rId2"/>
    <p:sldId id="852" r:id="rId3"/>
    <p:sldId id="881" r:id="rId4"/>
    <p:sldId id="882" r:id="rId5"/>
    <p:sldId id="883" r:id="rId6"/>
    <p:sldId id="955" r:id="rId7"/>
    <p:sldId id="956" r:id="rId8"/>
    <p:sldId id="957" r:id="rId9"/>
    <p:sldId id="860" r:id="rId10"/>
    <p:sldId id="885" r:id="rId11"/>
    <p:sldId id="923" r:id="rId12"/>
    <p:sldId id="887" r:id="rId13"/>
    <p:sldId id="888" r:id="rId14"/>
    <p:sldId id="935" r:id="rId15"/>
    <p:sldId id="954" r:id="rId16"/>
    <p:sldId id="936" r:id="rId17"/>
    <p:sldId id="959" r:id="rId18"/>
    <p:sldId id="958" r:id="rId19"/>
    <p:sldId id="960" r:id="rId20"/>
    <p:sldId id="961" r:id="rId21"/>
    <p:sldId id="941" r:id="rId22"/>
    <p:sldId id="942" r:id="rId23"/>
    <p:sldId id="973" r:id="rId24"/>
    <p:sldId id="974" r:id="rId25"/>
    <p:sldId id="964" r:id="rId26"/>
    <p:sldId id="965" r:id="rId27"/>
    <p:sldId id="967" r:id="rId28"/>
    <p:sldId id="972" r:id="rId29"/>
    <p:sldId id="966" r:id="rId30"/>
    <p:sldId id="940" r:id="rId31"/>
    <p:sldId id="943" r:id="rId32"/>
    <p:sldId id="944" r:id="rId33"/>
    <p:sldId id="968" r:id="rId34"/>
    <p:sldId id="969" r:id="rId35"/>
    <p:sldId id="946" r:id="rId36"/>
    <p:sldId id="970" r:id="rId37"/>
    <p:sldId id="898" r:id="rId38"/>
    <p:sldId id="97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4966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8463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49428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733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3164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9746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5929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4351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2888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8154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49385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1760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48040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23594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784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7421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69864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85435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49522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32991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3866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34848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05833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06354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69683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72441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51985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49762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60748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0698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4959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13:24-30, 36-43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13:24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耶稣又设个比喻对他们说：「天国好像人撒好种在田里，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13:25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及至人睡觉的时候，有仇敌来，将稗子撒在麦子里就走了。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13:26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到长苗吐穗的时候，稗子也显出来。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13:27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田主的仆人来告诉他说：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主啊，你不是撒好种在田里吗？从哪里来的稗子呢？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13:28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主人说：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这是仇敌做的。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仆人说：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你要我们去薅出来吗？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13:29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主人说：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不必，恐怕薅稗子，连麦子也拔出来。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13:30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容这两样一齐长，等着收割。当收割的时候，我要对收割的人说，先将稗子薅出来，捆成捆，留着烧；惟有麦子要收在仓里。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13:36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当下，耶稣离开众人，进了房子。他的门徒进前来，说：「请把田间稗子的比喻讲给我们听。」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13:37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他回答说：「那撒好种的就是人子；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田地就是世界；好种就是天国之子；稗子就是那恶者之子；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撒稗子的仇敌就是魔鬼；收割的时候就是世界的末了；收割的人就是天使。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0974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将稗子薅出来用火焚烧，世界的末了也要如此。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人子要差遣使者，把一切叫人跌倒的和作恶的，从他国里挑出来，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6879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丢在火炉里；在那里必要哀哭切齿了。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那时，义人在他们父的国里，要发出光来，像太阳一样。有耳可听的，就应当听！」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7800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麦子与稗子的比喻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13:24-30, 36-43</a:t>
            </a:r>
            <a:endParaRPr lang="en-US" altLang="zh-TW" sz="40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耶稣又设个比喻对他们说：「天国好像人撒好种在田里，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及至人睡觉的时候，有仇敌来，将稗子撒在麦子里就走了。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357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他回答说：「那撒好种的就是人子；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田地就是世界；好种就是天国之子；稗子就是那恶者之子；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13:39a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撒稗子的仇敌就是魔鬼；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6736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indent="-914400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一、主耶稣允许恶者之子与天国之子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暂时共存在祂的世界。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26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耶稣又设个比喻对他们说：「天国好像人撒好种在田里，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及至人睡觉的时候，有仇敌来，将稗子撒在麦子里就走了。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到长苗吐穗的时候，稗子也显出来。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田主的仆人来告诉他说：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主啊，你不是撒好种在田里吗？从哪里来的稗子呢？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13:28a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这是仇敌做的。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317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、主耶稣暂时允许魔鬼在祂世界的破坏工作。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0111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魔鬼的破坏工作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旧约时代：从伊甸园到耶稣第一次来。  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新约时代：从耶稣第一次来到耶稣第二次来。	  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千禧年期间：撒旦被捆绑，暂时不得迷惑列国。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千禧年之后：直到到白色大宝座的审判。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5477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启示录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我又看见一位天使从天降下，手里拿着无底坑的钥匙和一条大链子。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他捉住那龙，就是古蛇，又叫魔鬼，也叫撒但，把它捆绑一千年，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扔在无底坑里，将无底坑关闭，用印封上，使它不得再迷惑列国。等到那一千年完了，以后必须暂时释放它。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1276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启示录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那一千年完了，撒但必从监牢里被释放，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出来要迷惑地上四方的列国，就是歌革和玛各，叫他们聚集争战。他们的人数多如海沙。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他们上来遍满了全地，围住圣徒的营与蒙爱的城，就有火从天降下，烧灭了他们。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那迷惑他们的魔鬼被扔在硫磺的火湖里，就是兽和假先知所在的地方。他们必昼夜受痛苦，直到永永远远。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874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、主耶稣暂时允许魔鬼在祂世界的破坏工作。</a:t>
            </a: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、主耶稣暂时允许恶者之子在祂世界的生长。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081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应用：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一、小心，要对主的国度和魔鬼的工作有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清醒的认识！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141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914400" algn="l" defTabSz="914400" rtl="0" eaLnBrk="1" fontAlgn="auto" latinLnBrk="0" hangingPunct="1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一、主耶稣允许恶者之子与天国之子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暂时共存在祂的世界。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-914400" algn="l" defTabSz="914400" rtl="0" eaLnBrk="1" fontAlgn="auto" latinLnBrk="0" hangingPunct="1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二、主耶稣阻止祂的仆人们自己去薅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那些恶者之子。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3798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这是仇敌做的。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仆人说：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你要我们去薅出来吗？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不必，恐怕薅稗子，连麦子也拔出来。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容这两样一齐长，等着收割。当收割的时候，我要对收割的人说，先将稗子薅出来，捆成捆，留着烧；惟有麦子要收在仓里。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27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、稗子和麦子在抽穗前很难分辨。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6426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20E3D46-6682-53B6-4E3D-B00519BEE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76" y="1022555"/>
            <a:ext cx="8102408" cy="475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88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2" descr="http://yizitong.cn/upload/images11/27989921843d4714c0da7bd86b289814.jpg">
            <a:extLst>
              <a:ext uri="{FF2B5EF4-FFF2-40B4-BE49-F238E27FC236}">
                <a16:creationId xmlns:a16="http://schemas.microsoft.com/office/drawing/2014/main" id="{D9590E23-1C2D-4EAE-3C6C-9F0F4AB88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31" y="858981"/>
            <a:ext cx="7108723" cy="533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667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、稗子和麦子在抽穗前很难分辨。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、即便能分辨，薅的时候也有可能会误伤了真正的麦子。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719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应用：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一、小心，要对主的国度和魔鬼的工作有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清醒的认识！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二、小心，不要冒失去薅我们自己所认为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的稗子。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4029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腓立比书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我所亲爱、所想念的弟兄们，你们就是我的喜乐，我的冠冕。我亲爱的弟兄，你们应当靠主站立得稳。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我劝友阿爹和循都基，要在主里同心。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我也求你这真实同负一轭的，帮助这两个女人，因为她们在福音上曾与我一同劳苦；还有革利免，并其余和我一同做工的，他们的名字都在生命册上。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0139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“与你意见相同的同工，是你工作的好同工；与你意见不同的同工，是你生命的好同工。”</a:t>
            </a: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焦源濂牧师</a:t>
            </a:r>
            <a:r>
              <a:rPr lang="en-US" altLang="zh-CN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伯的启示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》(1995)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173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914400" algn="l" defTabSz="914400" rtl="0" eaLnBrk="1" fontAlgn="auto" latinLnBrk="0" hangingPunct="1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一、主耶稣允许恶者之子与天国之子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暂时共存在祂的世界。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-914400" algn="l" defTabSz="914400" rtl="0" eaLnBrk="1" fontAlgn="auto" latinLnBrk="0" hangingPunct="1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二、主耶稣阻止祂的仆人们自己去薅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那些恶者之子。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-914400" algn="l" defTabSz="914400" rtl="0" eaLnBrk="1" fontAlgn="auto" latinLnBrk="0" hangingPunct="1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三、主耶稣在末时会亲自差遣天使作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收割和分别的工作。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5336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撒稗子的仇敌就是魔鬼；收割的时候就是世界的末了；收割的人就是天使。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将稗子薅出来用火焚烧，世界的末了也要如此。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人子要差遣使者，把一切叫人跌倒的和作恶的，从他国里挑出来，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丢在火炉里；在那里必要哀哭切齿了。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7245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、末时天使收割的场景。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70203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启示录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我又观看，见有一片白云，云上坐着一位好像人子，头上戴着金冠冕，手里拿着快镰刀。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又有一位天使从殿中出来，向那坐在云上的大声喊着说：「伸出你的镰刀来收割；因为收割的时候已经到了，地上的庄稼已经熟透了。」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那坐在云上的，就把镰刀扔在地上，地上的庄稼就被收割了。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0199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启示录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又有一位天使从天上的殿中出来，他也拿着快镰刀。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又有一位天使从祭坛中出来，是有权柄管火的，向拿着快镰刀的大声喊着说：「伸出快镰刀来，收取地上葡萄树的果子，因为葡萄熟透了！」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那天使就把镰刀扔在地上，收取了地上的葡萄，丢在上帝忿怒的大酒榨中。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29872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、末时天使收割的场景。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、末时人被分别的场景。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0755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但以理书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那时，保佑你本国之民的天使长米迦勒必站起来，并且有大艰难，从有国以来直到此时，没有这样的。你本国的民中，凡名录在册上的，必得拯救。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睡在尘埃中的，必有多人复醒。其中有得永生的，有受羞辱永远被憎恶的。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智慧人必发光，如同天上的光；那使多人归义的，必发光如星，直到永永远远。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515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应用：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一、小心，要对主的国度和魔鬼的工作有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清醒的认识！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二、小心，不要冒失去薅我们自己所认为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的稗子。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三、小心，避免自己成为被薅出去的一部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分。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2878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13:43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那时，义人在他们父的国里，要发出光来，像太阳一样。有耳可听的，就应当听！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应用：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一、小心，要对主的国度和魔鬼的工作有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清醒的认识！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二、小心，不要冒失去薅我们自己所认为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的稗子。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三、小心，避免自己成为被薅出去的一部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分。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109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37991</TotalTime>
  <Words>2127</Words>
  <Application>Microsoft Office PowerPoint</Application>
  <PresentationFormat>On-screen Show (4:3)</PresentationFormat>
  <Paragraphs>106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119</cp:revision>
  <dcterms:created xsi:type="dcterms:W3CDTF">2010-03-20T17:46:04Z</dcterms:created>
  <dcterms:modified xsi:type="dcterms:W3CDTF">2023-05-26T22:17:36Z</dcterms:modified>
</cp:coreProperties>
</file>