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30"/>
  </p:notesMasterIdLst>
  <p:sldIdLst>
    <p:sldId id="256" r:id="rId5"/>
    <p:sldId id="540" r:id="rId6"/>
    <p:sldId id="525" r:id="rId7"/>
    <p:sldId id="592" r:id="rId8"/>
    <p:sldId id="593" r:id="rId9"/>
    <p:sldId id="601" r:id="rId10"/>
    <p:sldId id="594" r:id="rId11"/>
    <p:sldId id="475" r:id="rId12"/>
    <p:sldId id="595" r:id="rId13"/>
    <p:sldId id="561" r:id="rId14"/>
    <p:sldId id="547" r:id="rId15"/>
    <p:sldId id="596" r:id="rId16"/>
    <p:sldId id="446" r:id="rId17"/>
    <p:sldId id="597" r:id="rId18"/>
    <p:sldId id="554" r:id="rId19"/>
    <p:sldId id="598" r:id="rId20"/>
    <p:sldId id="599" r:id="rId21"/>
    <p:sldId id="602" r:id="rId22"/>
    <p:sldId id="603" r:id="rId23"/>
    <p:sldId id="604" r:id="rId24"/>
    <p:sldId id="605" r:id="rId25"/>
    <p:sldId id="606" r:id="rId26"/>
    <p:sldId id="584" r:id="rId27"/>
    <p:sldId id="582" r:id="rId28"/>
    <p:sldId id="583" r:id="rId29"/>
  </p:sldIdLst>
  <p:sldSz cx="12192000" cy="6858000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D920E52-4B8A-4A2E-A329-F58C47B27F95}" v="11" dt="2023-05-12T16:56:36.9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2581" autoAdjust="0"/>
  </p:normalViewPr>
  <p:slideViewPr>
    <p:cSldViewPr snapToGrid="0">
      <p:cViewPr varScale="1">
        <p:scale>
          <a:sx n="48" d="100"/>
          <a:sy n="48" d="100"/>
        </p:scale>
        <p:origin x="1292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iasong Huang" userId="15496fe7-5392-414e-8083-e82aa8fdc3bc" providerId="ADAL" clId="{4D920E52-4B8A-4A2E-A329-F58C47B27F95}"/>
    <pc:docChg chg="undo custSel addSld delSld modSld sldOrd">
      <pc:chgData name="Jiasong Huang" userId="15496fe7-5392-414e-8083-e82aa8fdc3bc" providerId="ADAL" clId="{4D920E52-4B8A-4A2E-A329-F58C47B27F95}" dt="2023-05-12T17:03:32.047" v="930" actId="20577"/>
      <pc:docMkLst>
        <pc:docMk/>
      </pc:docMkLst>
      <pc:sldChg chg="modSp mod">
        <pc:chgData name="Jiasong Huang" userId="15496fe7-5392-414e-8083-e82aa8fdc3bc" providerId="ADAL" clId="{4D920E52-4B8A-4A2E-A329-F58C47B27F95}" dt="2023-05-12T16:17:23.806" v="383"/>
        <pc:sldMkLst>
          <pc:docMk/>
          <pc:sldMk cId="3114328021" sldId="446"/>
        </pc:sldMkLst>
        <pc:spChg chg="mod">
          <ac:chgData name="Jiasong Huang" userId="15496fe7-5392-414e-8083-e82aa8fdc3bc" providerId="ADAL" clId="{4D920E52-4B8A-4A2E-A329-F58C47B27F95}" dt="2023-05-12T16:17:23.806" v="383"/>
          <ac:spMkLst>
            <pc:docMk/>
            <pc:sldMk cId="3114328021" sldId="446"/>
            <ac:spMk id="10242" creationId="{EFCCB4D8-C4C5-4051-90A1-4E9BFBBA8801}"/>
          </ac:spMkLst>
        </pc:spChg>
      </pc:sldChg>
      <pc:sldChg chg="del">
        <pc:chgData name="Jiasong Huang" userId="15496fe7-5392-414e-8083-e82aa8fdc3bc" providerId="ADAL" clId="{4D920E52-4B8A-4A2E-A329-F58C47B27F95}" dt="2023-05-12T16:34:36.391" v="569" actId="2696"/>
        <pc:sldMkLst>
          <pc:docMk/>
          <pc:sldMk cId="1531448051" sldId="457"/>
        </pc:sldMkLst>
      </pc:sldChg>
      <pc:sldChg chg="del">
        <pc:chgData name="Jiasong Huang" userId="15496fe7-5392-414e-8083-e82aa8fdc3bc" providerId="ADAL" clId="{4D920E52-4B8A-4A2E-A329-F58C47B27F95}" dt="2023-05-12T16:34:35.269" v="567" actId="2696"/>
        <pc:sldMkLst>
          <pc:docMk/>
          <pc:sldMk cId="961863103" sldId="474"/>
        </pc:sldMkLst>
      </pc:sldChg>
      <pc:sldChg chg="modSp mod">
        <pc:chgData name="Jiasong Huang" userId="15496fe7-5392-414e-8083-e82aa8fdc3bc" providerId="ADAL" clId="{4D920E52-4B8A-4A2E-A329-F58C47B27F95}" dt="2023-05-12T16:00:45.375" v="342" actId="115"/>
        <pc:sldMkLst>
          <pc:docMk/>
          <pc:sldMk cId="1274199726" sldId="475"/>
        </pc:sldMkLst>
        <pc:spChg chg="mod">
          <ac:chgData name="Jiasong Huang" userId="15496fe7-5392-414e-8083-e82aa8fdc3bc" providerId="ADAL" clId="{4D920E52-4B8A-4A2E-A329-F58C47B27F95}" dt="2023-05-12T16:00:45.375" v="342" actId="115"/>
          <ac:spMkLst>
            <pc:docMk/>
            <pc:sldMk cId="1274199726" sldId="475"/>
            <ac:spMk id="10242" creationId="{EFCCB4D8-C4C5-4051-90A1-4E9BFBBA8801}"/>
          </ac:spMkLst>
        </pc:spChg>
      </pc:sldChg>
      <pc:sldChg chg="del">
        <pc:chgData name="Jiasong Huang" userId="15496fe7-5392-414e-8083-e82aa8fdc3bc" providerId="ADAL" clId="{4D920E52-4B8A-4A2E-A329-F58C47B27F95}" dt="2023-05-12T16:34:36.944" v="570" actId="2696"/>
        <pc:sldMkLst>
          <pc:docMk/>
          <pc:sldMk cId="1428932823" sldId="518"/>
        </pc:sldMkLst>
      </pc:sldChg>
      <pc:sldChg chg="del">
        <pc:chgData name="Jiasong Huang" userId="15496fe7-5392-414e-8083-e82aa8fdc3bc" providerId="ADAL" clId="{4D920E52-4B8A-4A2E-A329-F58C47B27F95}" dt="2023-05-12T16:16:38.445" v="379" actId="2696"/>
        <pc:sldMkLst>
          <pc:docMk/>
          <pc:sldMk cId="3416393561" sldId="523"/>
        </pc:sldMkLst>
      </pc:sldChg>
      <pc:sldChg chg="modSp mod">
        <pc:chgData name="Jiasong Huang" userId="15496fe7-5392-414e-8083-e82aa8fdc3bc" providerId="ADAL" clId="{4D920E52-4B8A-4A2E-A329-F58C47B27F95}" dt="2023-05-12T17:02:20.093" v="901" actId="20577"/>
        <pc:sldMkLst>
          <pc:docMk/>
          <pc:sldMk cId="2095775021" sldId="525"/>
        </pc:sldMkLst>
        <pc:spChg chg="mod">
          <ac:chgData name="Jiasong Huang" userId="15496fe7-5392-414e-8083-e82aa8fdc3bc" providerId="ADAL" clId="{4D920E52-4B8A-4A2E-A329-F58C47B27F95}" dt="2023-05-12T17:02:20.093" v="901" actId="20577"/>
          <ac:spMkLst>
            <pc:docMk/>
            <pc:sldMk cId="2095775021" sldId="525"/>
            <ac:spMk id="3" creationId="{4F6AC703-C131-4079-88C6-7024CBBA08BA}"/>
          </ac:spMkLst>
        </pc:spChg>
      </pc:sldChg>
      <pc:sldChg chg="modSp mod">
        <pc:chgData name="Jiasong Huang" userId="15496fe7-5392-414e-8083-e82aa8fdc3bc" providerId="ADAL" clId="{4D920E52-4B8A-4A2E-A329-F58C47B27F95}" dt="2023-05-12T16:34:28.314" v="565" actId="20577"/>
        <pc:sldMkLst>
          <pc:docMk/>
          <pc:sldMk cId="3273735445" sldId="540"/>
        </pc:sldMkLst>
        <pc:spChg chg="mod">
          <ac:chgData name="Jiasong Huang" userId="15496fe7-5392-414e-8083-e82aa8fdc3bc" providerId="ADAL" clId="{4D920E52-4B8A-4A2E-A329-F58C47B27F95}" dt="2023-05-12T16:34:28.314" v="565" actId="20577"/>
          <ac:spMkLst>
            <pc:docMk/>
            <pc:sldMk cId="3273735445" sldId="540"/>
            <ac:spMk id="3075" creationId="{72E25C01-3E8E-4E7E-BDB8-6A68C00E9C16}"/>
          </ac:spMkLst>
        </pc:spChg>
      </pc:sldChg>
      <pc:sldChg chg="modSp mod">
        <pc:chgData name="Jiasong Huang" userId="15496fe7-5392-414e-8083-e82aa8fdc3bc" providerId="ADAL" clId="{4D920E52-4B8A-4A2E-A329-F58C47B27F95}" dt="2023-05-12T17:03:26.201" v="926" actId="20577"/>
        <pc:sldMkLst>
          <pc:docMk/>
          <pc:sldMk cId="1661947273" sldId="547"/>
        </pc:sldMkLst>
        <pc:spChg chg="mod">
          <ac:chgData name="Jiasong Huang" userId="15496fe7-5392-414e-8083-e82aa8fdc3bc" providerId="ADAL" clId="{4D920E52-4B8A-4A2E-A329-F58C47B27F95}" dt="2023-05-12T17:03:26.201" v="926" actId="20577"/>
          <ac:spMkLst>
            <pc:docMk/>
            <pc:sldMk cId="1661947273" sldId="547"/>
            <ac:spMk id="10242" creationId="{EFCCB4D8-C4C5-4051-90A1-4E9BFBBA8801}"/>
          </ac:spMkLst>
        </pc:spChg>
      </pc:sldChg>
      <pc:sldChg chg="modSp mod">
        <pc:chgData name="Jiasong Huang" userId="15496fe7-5392-414e-8083-e82aa8fdc3bc" providerId="ADAL" clId="{4D920E52-4B8A-4A2E-A329-F58C47B27F95}" dt="2023-05-12T16:49:03.509" v="840" actId="12"/>
        <pc:sldMkLst>
          <pc:docMk/>
          <pc:sldMk cId="3743483822" sldId="554"/>
        </pc:sldMkLst>
        <pc:spChg chg="mod">
          <ac:chgData name="Jiasong Huang" userId="15496fe7-5392-414e-8083-e82aa8fdc3bc" providerId="ADAL" clId="{4D920E52-4B8A-4A2E-A329-F58C47B27F95}" dt="2023-05-12T16:49:03.509" v="840" actId="12"/>
          <ac:spMkLst>
            <pc:docMk/>
            <pc:sldMk cId="3743483822" sldId="554"/>
            <ac:spMk id="16386" creationId="{817532CD-CF4F-47E3-A5B4-3FDAFA33F3C5}"/>
          </ac:spMkLst>
        </pc:spChg>
      </pc:sldChg>
      <pc:sldChg chg="del">
        <pc:chgData name="Jiasong Huang" userId="15496fe7-5392-414e-8083-e82aa8fdc3bc" providerId="ADAL" clId="{4D920E52-4B8A-4A2E-A329-F58C47B27F95}" dt="2023-05-12T16:34:37.480" v="571" actId="2696"/>
        <pc:sldMkLst>
          <pc:docMk/>
          <pc:sldMk cId="3932810903" sldId="560"/>
        </pc:sldMkLst>
      </pc:sldChg>
      <pc:sldChg chg="modSp mod">
        <pc:chgData name="Jiasong Huang" userId="15496fe7-5392-414e-8083-e82aa8fdc3bc" providerId="ADAL" clId="{4D920E52-4B8A-4A2E-A329-F58C47B27F95}" dt="2023-05-12T17:03:20.634" v="922" actId="20577"/>
        <pc:sldMkLst>
          <pc:docMk/>
          <pc:sldMk cId="393183299" sldId="561"/>
        </pc:sldMkLst>
        <pc:spChg chg="mod">
          <ac:chgData name="Jiasong Huang" userId="15496fe7-5392-414e-8083-e82aa8fdc3bc" providerId="ADAL" clId="{4D920E52-4B8A-4A2E-A329-F58C47B27F95}" dt="2023-05-12T17:03:20.634" v="922" actId="20577"/>
          <ac:spMkLst>
            <pc:docMk/>
            <pc:sldMk cId="393183299" sldId="561"/>
            <ac:spMk id="10242" creationId="{EFCCB4D8-C4C5-4051-90A1-4E9BFBBA8801}"/>
          </ac:spMkLst>
        </pc:spChg>
      </pc:sldChg>
      <pc:sldChg chg="del">
        <pc:chgData name="Jiasong Huang" userId="15496fe7-5392-414e-8083-e82aa8fdc3bc" providerId="ADAL" clId="{4D920E52-4B8A-4A2E-A329-F58C47B27F95}" dt="2023-05-12T16:05:28.449" v="370" actId="2696"/>
        <pc:sldMkLst>
          <pc:docMk/>
          <pc:sldMk cId="2243419863" sldId="562"/>
        </pc:sldMkLst>
      </pc:sldChg>
      <pc:sldChg chg="del">
        <pc:chgData name="Jiasong Huang" userId="15496fe7-5392-414e-8083-e82aa8fdc3bc" providerId="ADAL" clId="{4D920E52-4B8A-4A2E-A329-F58C47B27F95}" dt="2023-05-12T16:33:16.689" v="548" actId="2696"/>
        <pc:sldMkLst>
          <pc:docMk/>
          <pc:sldMk cId="1311321182" sldId="564"/>
        </pc:sldMkLst>
      </pc:sldChg>
      <pc:sldChg chg="del">
        <pc:chgData name="Jiasong Huang" userId="15496fe7-5392-414e-8083-e82aa8fdc3bc" providerId="ADAL" clId="{4D920E52-4B8A-4A2E-A329-F58C47B27F95}" dt="2023-05-12T16:33:26.778" v="550" actId="2696"/>
        <pc:sldMkLst>
          <pc:docMk/>
          <pc:sldMk cId="4077710261" sldId="565"/>
        </pc:sldMkLst>
      </pc:sldChg>
      <pc:sldChg chg="del">
        <pc:chgData name="Jiasong Huang" userId="15496fe7-5392-414e-8083-e82aa8fdc3bc" providerId="ADAL" clId="{4D920E52-4B8A-4A2E-A329-F58C47B27F95}" dt="2023-05-12T16:18:09.144" v="385" actId="2696"/>
        <pc:sldMkLst>
          <pc:docMk/>
          <pc:sldMk cId="771745809" sldId="568"/>
        </pc:sldMkLst>
      </pc:sldChg>
      <pc:sldChg chg="del">
        <pc:chgData name="Jiasong Huang" userId="15496fe7-5392-414e-8083-e82aa8fdc3bc" providerId="ADAL" clId="{4D920E52-4B8A-4A2E-A329-F58C47B27F95}" dt="2023-05-12T16:34:35.834" v="568" actId="2696"/>
        <pc:sldMkLst>
          <pc:docMk/>
          <pc:sldMk cId="200003687" sldId="573"/>
        </pc:sldMkLst>
      </pc:sldChg>
      <pc:sldChg chg="del">
        <pc:chgData name="Jiasong Huang" userId="15496fe7-5392-414e-8083-e82aa8fdc3bc" providerId="ADAL" clId="{4D920E52-4B8A-4A2E-A329-F58C47B27F95}" dt="2023-05-12T16:34:38.093" v="572" actId="2696"/>
        <pc:sldMkLst>
          <pc:docMk/>
          <pc:sldMk cId="2927172663" sldId="575"/>
        </pc:sldMkLst>
      </pc:sldChg>
      <pc:sldChg chg="del">
        <pc:chgData name="Jiasong Huang" userId="15496fe7-5392-414e-8083-e82aa8fdc3bc" providerId="ADAL" clId="{4D920E52-4B8A-4A2E-A329-F58C47B27F95}" dt="2023-05-12T16:34:38.733" v="573" actId="2696"/>
        <pc:sldMkLst>
          <pc:docMk/>
          <pc:sldMk cId="2527654478" sldId="576"/>
        </pc:sldMkLst>
      </pc:sldChg>
      <pc:sldChg chg="del">
        <pc:chgData name="Jiasong Huang" userId="15496fe7-5392-414e-8083-e82aa8fdc3bc" providerId="ADAL" clId="{4D920E52-4B8A-4A2E-A329-F58C47B27F95}" dt="2023-05-12T16:34:39.229" v="574" actId="2696"/>
        <pc:sldMkLst>
          <pc:docMk/>
          <pc:sldMk cId="4289013853" sldId="577"/>
        </pc:sldMkLst>
      </pc:sldChg>
      <pc:sldChg chg="del">
        <pc:chgData name="Jiasong Huang" userId="15496fe7-5392-414e-8083-e82aa8fdc3bc" providerId="ADAL" clId="{4D920E52-4B8A-4A2E-A329-F58C47B27F95}" dt="2023-05-12T16:34:39.723" v="575" actId="2696"/>
        <pc:sldMkLst>
          <pc:docMk/>
          <pc:sldMk cId="796562644" sldId="578"/>
        </pc:sldMkLst>
      </pc:sldChg>
      <pc:sldChg chg="del">
        <pc:chgData name="Jiasong Huang" userId="15496fe7-5392-414e-8083-e82aa8fdc3bc" providerId="ADAL" clId="{4D920E52-4B8A-4A2E-A329-F58C47B27F95}" dt="2023-05-12T16:34:40.351" v="576" actId="2696"/>
        <pc:sldMkLst>
          <pc:docMk/>
          <pc:sldMk cId="2498845044" sldId="579"/>
        </pc:sldMkLst>
      </pc:sldChg>
      <pc:sldChg chg="del">
        <pc:chgData name="Jiasong Huang" userId="15496fe7-5392-414e-8083-e82aa8fdc3bc" providerId="ADAL" clId="{4D920E52-4B8A-4A2E-A329-F58C47B27F95}" dt="2023-05-12T16:34:34.699" v="566" actId="2696"/>
        <pc:sldMkLst>
          <pc:docMk/>
          <pc:sldMk cId="2665036728" sldId="580"/>
        </pc:sldMkLst>
      </pc:sldChg>
      <pc:sldChg chg="modSp add del mod ord">
        <pc:chgData name="Jiasong Huang" userId="15496fe7-5392-414e-8083-e82aa8fdc3bc" providerId="ADAL" clId="{4D920E52-4B8A-4A2E-A329-F58C47B27F95}" dt="2023-05-12T16:59:19.057" v="889" actId="20577"/>
        <pc:sldMkLst>
          <pc:docMk/>
          <pc:sldMk cId="2226937683" sldId="582"/>
        </pc:sldMkLst>
        <pc:spChg chg="mod">
          <ac:chgData name="Jiasong Huang" userId="15496fe7-5392-414e-8083-e82aa8fdc3bc" providerId="ADAL" clId="{4D920E52-4B8A-4A2E-A329-F58C47B27F95}" dt="2023-05-12T16:59:19.057" v="889" actId="20577"/>
          <ac:spMkLst>
            <pc:docMk/>
            <pc:sldMk cId="2226937683" sldId="582"/>
            <ac:spMk id="3" creationId="{4F6AC703-C131-4079-88C6-7024CBBA08BA}"/>
          </ac:spMkLst>
        </pc:spChg>
      </pc:sldChg>
      <pc:sldChg chg="ord">
        <pc:chgData name="Jiasong Huang" userId="15496fe7-5392-414e-8083-e82aa8fdc3bc" providerId="ADAL" clId="{4D920E52-4B8A-4A2E-A329-F58C47B27F95}" dt="2023-05-12T16:35:37.870" v="582"/>
        <pc:sldMkLst>
          <pc:docMk/>
          <pc:sldMk cId="870009148" sldId="583"/>
        </pc:sldMkLst>
      </pc:sldChg>
      <pc:sldChg chg="modSp mod">
        <pc:chgData name="Jiasong Huang" userId="15496fe7-5392-414e-8083-e82aa8fdc3bc" providerId="ADAL" clId="{4D920E52-4B8A-4A2E-A329-F58C47B27F95}" dt="2023-05-12T16:32:39.915" v="545" actId="20577"/>
        <pc:sldMkLst>
          <pc:docMk/>
          <pc:sldMk cId="3893977274" sldId="584"/>
        </pc:sldMkLst>
        <pc:spChg chg="mod">
          <ac:chgData name="Jiasong Huang" userId="15496fe7-5392-414e-8083-e82aa8fdc3bc" providerId="ADAL" clId="{4D920E52-4B8A-4A2E-A329-F58C47B27F95}" dt="2023-05-12T16:32:39.915" v="545" actId="20577"/>
          <ac:spMkLst>
            <pc:docMk/>
            <pc:sldMk cId="3893977274" sldId="584"/>
            <ac:spMk id="16386" creationId="{817532CD-CF4F-47E3-A5B4-3FDAFA33F3C5}"/>
          </ac:spMkLst>
        </pc:spChg>
      </pc:sldChg>
      <pc:sldChg chg="del">
        <pc:chgData name="Jiasong Huang" userId="15496fe7-5392-414e-8083-e82aa8fdc3bc" providerId="ADAL" clId="{4D920E52-4B8A-4A2E-A329-F58C47B27F95}" dt="2023-05-12T16:33:31.222" v="553" actId="2696"/>
        <pc:sldMkLst>
          <pc:docMk/>
          <pc:sldMk cId="726081333" sldId="585"/>
        </pc:sldMkLst>
      </pc:sldChg>
      <pc:sldChg chg="del">
        <pc:chgData name="Jiasong Huang" userId="15496fe7-5392-414e-8083-e82aa8fdc3bc" providerId="ADAL" clId="{4D920E52-4B8A-4A2E-A329-F58C47B27F95}" dt="2023-05-12T16:33:29.777" v="552" actId="2696"/>
        <pc:sldMkLst>
          <pc:docMk/>
          <pc:sldMk cId="1258648102" sldId="586"/>
        </pc:sldMkLst>
      </pc:sldChg>
      <pc:sldChg chg="del">
        <pc:chgData name="Jiasong Huang" userId="15496fe7-5392-414e-8083-e82aa8fdc3bc" providerId="ADAL" clId="{4D920E52-4B8A-4A2E-A329-F58C47B27F95}" dt="2023-05-12T16:33:17.977" v="549" actId="2696"/>
        <pc:sldMkLst>
          <pc:docMk/>
          <pc:sldMk cId="788037324" sldId="587"/>
        </pc:sldMkLst>
      </pc:sldChg>
      <pc:sldChg chg="del">
        <pc:chgData name="Jiasong Huang" userId="15496fe7-5392-414e-8083-e82aa8fdc3bc" providerId="ADAL" clId="{4D920E52-4B8A-4A2E-A329-F58C47B27F95}" dt="2023-05-12T16:33:08.377" v="546" actId="2696"/>
        <pc:sldMkLst>
          <pc:docMk/>
          <pc:sldMk cId="3494499267" sldId="588"/>
        </pc:sldMkLst>
      </pc:sldChg>
      <pc:sldChg chg="del">
        <pc:chgData name="Jiasong Huang" userId="15496fe7-5392-414e-8083-e82aa8fdc3bc" providerId="ADAL" clId="{4D920E52-4B8A-4A2E-A329-F58C47B27F95}" dt="2023-05-12T16:33:14.886" v="547" actId="2696"/>
        <pc:sldMkLst>
          <pc:docMk/>
          <pc:sldMk cId="3278667007" sldId="590"/>
        </pc:sldMkLst>
      </pc:sldChg>
      <pc:sldChg chg="del">
        <pc:chgData name="Jiasong Huang" userId="15496fe7-5392-414e-8083-e82aa8fdc3bc" providerId="ADAL" clId="{4D920E52-4B8A-4A2E-A329-F58C47B27F95}" dt="2023-05-12T16:33:28.496" v="551" actId="2696"/>
        <pc:sldMkLst>
          <pc:docMk/>
          <pc:sldMk cId="3348403210" sldId="591"/>
        </pc:sldMkLst>
      </pc:sldChg>
      <pc:sldChg chg="modSp add mod">
        <pc:chgData name="Jiasong Huang" userId="15496fe7-5392-414e-8083-e82aa8fdc3bc" providerId="ADAL" clId="{4D920E52-4B8A-4A2E-A329-F58C47B27F95}" dt="2023-05-12T17:02:31.032" v="905" actId="20577"/>
        <pc:sldMkLst>
          <pc:docMk/>
          <pc:sldMk cId="3861504191" sldId="592"/>
        </pc:sldMkLst>
        <pc:spChg chg="mod">
          <ac:chgData name="Jiasong Huang" userId="15496fe7-5392-414e-8083-e82aa8fdc3bc" providerId="ADAL" clId="{4D920E52-4B8A-4A2E-A329-F58C47B27F95}" dt="2023-05-12T17:02:31.032" v="905" actId="20577"/>
          <ac:spMkLst>
            <pc:docMk/>
            <pc:sldMk cId="3861504191" sldId="592"/>
            <ac:spMk id="3" creationId="{4F6AC703-C131-4079-88C6-7024CBBA08BA}"/>
          </ac:spMkLst>
        </pc:spChg>
      </pc:sldChg>
      <pc:sldChg chg="modSp add mod">
        <pc:chgData name="Jiasong Huang" userId="15496fe7-5392-414e-8083-e82aa8fdc3bc" providerId="ADAL" clId="{4D920E52-4B8A-4A2E-A329-F58C47B27F95}" dt="2023-05-12T17:02:42.816" v="914" actId="20577"/>
        <pc:sldMkLst>
          <pc:docMk/>
          <pc:sldMk cId="3397871498" sldId="593"/>
        </pc:sldMkLst>
        <pc:spChg chg="mod">
          <ac:chgData name="Jiasong Huang" userId="15496fe7-5392-414e-8083-e82aa8fdc3bc" providerId="ADAL" clId="{4D920E52-4B8A-4A2E-A329-F58C47B27F95}" dt="2023-05-12T17:02:42.816" v="914" actId="20577"/>
          <ac:spMkLst>
            <pc:docMk/>
            <pc:sldMk cId="3397871498" sldId="593"/>
            <ac:spMk id="3" creationId="{4F6AC703-C131-4079-88C6-7024CBBA08BA}"/>
          </ac:spMkLst>
        </pc:spChg>
      </pc:sldChg>
      <pc:sldChg chg="modSp add mod">
        <pc:chgData name="Jiasong Huang" userId="15496fe7-5392-414e-8083-e82aa8fdc3bc" providerId="ADAL" clId="{4D920E52-4B8A-4A2E-A329-F58C47B27F95}" dt="2023-05-12T17:02:57.245" v="918" actId="20577"/>
        <pc:sldMkLst>
          <pc:docMk/>
          <pc:sldMk cId="1528850930" sldId="594"/>
        </pc:sldMkLst>
        <pc:spChg chg="mod">
          <ac:chgData name="Jiasong Huang" userId="15496fe7-5392-414e-8083-e82aa8fdc3bc" providerId="ADAL" clId="{4D920E52-4B8A-4A2E-A329-F58C47B27F95}" dt="2023-05-12T17:02:57.245" v="918" actId="20577"/>
          <ac:spMkLst>
            <pc:docMk/>
            <pc:sldMk cId="1528850930" sldId="594"/>
            <ac:spMk id="3" creationId="{4F6AC703-C131-4079-88C6-7024CBBA08BA}"/>
          </ac:spMkLst>
        </pc:spChg>
      </pc:sldChg>
      <pc:sldChg chg="modSp add mod">
        <pc:chgData name="Jiasong Huang" userId="15496fe7-5392-414e-8083-e82aa8fdc3bc" providerId="ADAL" clId="{4D920E52-4B8A-4A2E-A329-F58C47B27F95}" dt="2023-05-12T16:01:45.231" v="355" actId="115"/>
        <pc:sldMkLst>
          <pc:docMk/>
          <pc:sldMk cId="2833303811" sldId="595"/>
        </pc:sldMkLst>
        <pc:spChg chg="mod">
          <ac:chgData name="Jiasong Huang" userId="15496fe7-5392-414e-8083-e82aa8fdc3bc" providerId="ADAL" clId="{4D920E52-4B8A-4A2E-A329-F58C47B27F95}" dt="2023-05-12T16:01:45.231" v="355" actId="115"/>
          <ac:spMkLst>
            <pc:docMk/>
            <pc:sldMk cId="2833303811" sldId="595"/>
            <ac:spMk id="10242" creationId="{EFCCB4D8-C4C5-4051-90A1-4E9BFBBA8801}"/>
          </ac:spMkLst>
        </pc:spChg>
      </pc:sldChg>
      <pc:sldChg chg="modSp add mod">
        <pc:chgData name="Jiasong Huang" userId="15496fe7-5392-414e-8083-e82aa8fdc3bc" providerId="ADAL" clId="{4D920E52-4B8A-4A2E-A329-F58C47B27F95}" dt="2023-05-12T17:03:32.047" v="930" actId="20577"/>
        <pc:sldMkLst>
          <pc:docMk/>
          <pc:sldMk cId="1949118727" sldId="596"/>
        </pc:sldMkLst>
        <pc:spChg chg="mod">
          <ac:chgData name="Jiasong Huang" userId="15496fe7-5392-414e-8083-e82aa8fdc3bc" providerId="ADAL" clId="{4D920E52-4B8A-4A2E-A329-F58C47B27F95}" dt="2023-05-12T17:03:32.047" v="930" actId="20577"/>
          <ac:spMkLst>
            <pc:docMk/>
            <pc:sldMk cId="1949118727" sldId="596"/>
            <ac:spMk id="10242" creationId="{EFCCB4D8-C4C5-4051-90A1-4E9BFBBA8801}"/>
          </ac:spMkLst>
        </pc:spChg>
      </pc:sldChg>
      <pc:sldChg chg="add del">
        <pc:chgData name="Jiasong Huang" userId="15496fe7-5392-414e-8083-e82aa8fdc3bc" providerId="ADAL" clId="{4D920E52-4B8A-4A2E-A329-F58C47B27F95}" dt="2023-05-12T16:16:22.397" v="378" actId="2696"/>
        <pc:sldMkLst>
          <pc:docMk/>
          <pc:sldMk cId="1519657736" sldId="597"/>
        </pc:sldMkLst>
      </pc:sldChg>
      <pc:sldChg chg="add del">
        <pc:chgData name="Jiasong Huang" userId="15496fe7-5392-414e-8083-e82aa8fdc3bc" providerId="ADAL" clId="{4D920E52-4B8A-4A2E-A329-F58C47B27F95}" dt="2023-05-12T16:17:41.917" v="384" actId="2696"/>
        <pc:sldMkLst>
          <pc:docMk/>
          <pc:sldMk cId="2797535959" sldId="597"/>
        </pc:sldMkLst>
      </pc:sldChg>
      <pc:sldChg chg="modSp add mod">
        <pc:chgData name="Jiasong Huang" userId="15496fe7-5392-414e-8083-e82aa8fdc3bc" providerId="ADAL" clId="{4D920E52-4B8A-4A2E-A329-F58C47B27F95}" dt="2023-05-12T16:20:59.528" v="397" actId="115"/>
        <pc:sldMkLst>
          <pc:docMk/>
          <pc:sldMk cId="3443055219" sldId="597"/>
        </pc:sldMkLst>
        <pc:spChg chg="mod">
          <ac:chgData name="Jiasong Huang" userId="15496fe7-5392-414e-8083-e82aa8fdc3bc" providerId="ADAL" clId="{4D920E52-4B8A-4A2E-A329-F58C47B27F95}" dt="2023-05-12T16:20:59.528" v="397" actId="115"/>
          <ac:spMkLst>
            <pc:docMk/>
            <pc:sldMk cId="3443055219" sldId="597"/>
            <ac:spMk id="10242" creationId="{EFCCB4D8-C4C5-4051-90A1-4E9BFBBA8801}"/>
          </ac:spMkLst>
        </pc:spChg>
      </pc:sldChg>
      <pc:sldChg chg="modSp add mod">
        <pc:chgData name="Jiasong Huang" userId="15496fe7-5392-414e-8083-e82aa8fdc3bc" providerId="ADAL" clId="{4D920E52-4B8A-4A2E-A329-F58C47B27F95}" dt="2023-05-12T16:27:21.873" v="494" actId="20577"/>
        <pc:sldMkLst>
          <pc:docMk/>
          <pc:sldMk cId="1304678886" sldId="598"/>
        </pc:sldMkLst>
        <pc:spChg chg="mod">
          <ac:chgData name="Jiasong Huang" userId="15496fe7-5392-414e-8083-e82aa8fdc3bc" providerId="ADAL" clId="{4D920E52-4B8A-4A2E-A329-F58C47B27F95}" dt="2023-05-12T16:27:21.873" v="494" actId="20577"/>
          <ac:spMkLst>
            <pc:docMk/>
            <pc:sldMk cId="1304678886" sldId="598"/>
            <ac:spMk id="16386" creationId="{817532CD-CF4F-47E3-A5B4-3FDAFA33F3C5}"/>
          </ac:spMkLst>
        </pc:spChg>
      </pc:sldChg>
      <pc:sldChg chg="modSp add mod">
        <pc:chgData name="Jiasong Huang" userId="15496fe7-5392-414e-8083-e82aa8fdc3bc" providerId="ADAL" clId="{4D920E52-4B8A-4A2E-A329-F58C47B27F95}" dt="2023-05-12T16:29:27.672" v="499" actId="20577"/>
        <pc:sldMkLst>
          <pc:docMk/>
          <pc:sldMk cId="3710745776" sldId="599"/>
        </pc:sldMkLst>
        <pc:spChg chg="mod">
          <ac:chgData name="Jiasong Huang" userId="15496fe7-5392-414e-8083-e82aa8fdc3bc" providerId="ADAL" clId="{4D920E52-4B8A-4A2E-A329-F58C47B27F95}" dt="2023-05-12T16:29:27.672" v="499" actId="20577"/>
          <ac:spMkLst>
            <pc:docMk/>
            <pc:sldMk cId="3710745776" sldId="599"/>
            <ac:spMk id="16386" creationId="{817532CD-CF4F-47E3-A5B4-3FDAFA33F3C5}"/>
          </ac:spMkLst>
        </pc:spChg>
      </pc:sldChg>
      <pc:sldChg chg="modSp add del mod">
        <pc:chgData name="Jiasong Huang" userId="15496fe7-5392-414e-8083-e82aa8fdc3bc" providerId="ADAL" clId="{4D920E52-4B8A-4A2E-A329-F58C47B27F95}" dt="2023-05-12T16:51:26.159" v="841" actId="2696"/>
        <pc:sldMkLst>
          <pc:docMk/>
          <pc:sldMk cId="4153003770" sldId="600"/>
        </pc:sldMkLst>
        <pc:spChg chg="mod">
          <ac:chgData name="Jiasong Huang" userId="15496fe7-5392-414e-8083-e82aa8fdc3bc" providerId="ADAL" clId="{4D920E52-4B8A-4A2E-A329-F58C47B27F95}" dt="2023-05-12T16:31:45.196" v="530"/>
          <ac:spMkLst>
            <pc:docMk/>
            <pc:sldMk cId="4153003770" sldId="600"/>
            <ac:spMk id="16386" creationId="{817532CD-CF4F-47E3-A5B4-3FDAFA33F3C5}"/>
          </ac:spMkLst>
        </pc:spChg>
      </pc:sldChg>
      <pc:sldChg chg="modSp add mod">
        <pc:chgData name="Jiasong Huang" userId="15496fe7-5392-414e-8083-e82aa8fdc3bc" providerId="ADAL" clId="{4D920E52-4B8A-4A2E-A329-F58C47B27F95}" dt="2023-05-12T16:39:46.004" v="650" actId="20577"/>
        <pc:sldMkLst>
          <pc:docMk/>
          <pc:sldMk cId="365825004" sldId="601"/>
        </pc:sldMkLst>
        <pc:spChg chg="mod">
          <ac:chgData name="Jiasong Huang" userId="15496fe7-5392-414e-8083-e82aa8fdc3bc" providerId="ADAL" clId="{4D920E52-4B8A-4A2E-A329-F58C47B27F95}" dt="2023-05-12T16:39:46.004" v="650" actId="20577"/>
          <ac:spMkLst>
            <pc:docMk/>
            <pc:sldMk cId="365825004" sldId="601"/>
            <ac:spMk id="3" creationId="{4F6AC703-C131-4079-88C6-7024CBBA08BA}"/>
          </ac:spMkLst>
        </pc:spChg>
      </pc:sldChg>
      <pc:sldChg chg="add">
        <pc:chgData name="Jiasong Huang" userId="15496fe7-5392-414e-8083-e82aa8fdc3bc" providerId="ADAL" clId="{4D920E52-4B8A-4A2E-A329-F58C47B27F95}" dt="2023-05-12T16:51:48.601" v="842" actId="2890"/>
        <pc:sldMkLst>
          <pc:docMk/>
          <pc:sldMk cId="4027107469" sldId="602"/>
        </pc:sldMkLst>
      </pc:sldChg>
      <pc:sldChg chg="modSp add mod">
        <pc:chgData name="Jiasong Huang" userId="15496fe7-5392-414e-8083-e82aa8fdc3bc" providerId="ADAL" clId="{4D920E52-4B8A-4A2E-A329-F58C47B27F95}" dt="2023-05-12T16:54:12.237" v="855" actId="20577"/>
        <pc:sldMkLst>
          <pc:docMk/>
          <pc:sldMk cId="893643353" sldId="603"/>
        </pc:sldMkLst>
        <pc:spChg chg="mod">
          <ac:chgData name="Jiasong Huang" userId="15496fe7-5392-414e-8083-e82aa8fdc3bc" providerId="ADAL" clId="{4D920E52-4B8A-4A2E-A329-F58C47B27F95}" dt="2023-05-12T16:54:12.237" v="855" actId="20577"/>
          <ac:spMkLst>
            <pc:docMk/>
            <pc:sldMk cId="893643353" sldId="603"/>
            <ac:spMk id="16386" creationId="{817532CD-CF4F-47E3-A5B4-3FDAFA33F3C5}"/>
          </ac:spMkLst>
        </pc:spChg>
      </pc:sldChg>
      <pc:sldChg chg="add">
        <pc:chgData name="Jiasong Huang" userId="15496fe7-5392-414e-8083-e82aa8fdc3bc" providerId="ADAL" clId="{4D920E52-4B8A-4A2E-A329-F58C47B27F95}" dt="2023-05-12T16:54:16.713" v="856" actId="2890"/>
        <pc:sldMkLst>
          <pc:docMk/>
          <pc:sldMk cId="1564454918" sldId="604"/>
        </pc:sldMkLst>
      </pc:sldChg>
      <pc:sldChg chg="modSp add mod">
        <pc:chgData name="Jiasong Huang" userId="15496fe7-5392-414e-8083-e82aa8fdc3bc" providerId="ADAL" clId="{4D920E52-4B8A-4A2E-A329-F58C47B27F95}" dt="2023-05-12T16:57:38.680" v="872" actId="20577"/>
        <pc:sldMkLst>
          <pc:docMk/>
          <pc:sldMk cId="2795024584" sldId="605"/>
        </pc:sldMkLst>
        <pc:spChg chg="mod">
          <ac:chgData name="Jiasong Huang" userId="15496fe7-5392-414e-8083-e82aa8fdc3bc" providerId="ADAL" clId="{4D920E52-4B8A-4A2E-A329-F58C47B27F95}" dt="2023-05-12T16:57:38.680" v="872" actId="20577"/>
          <ac:spMkLst>
            <pc:docMk/>
            <pc:sldMk cId="2795024584" sldId="605"/>
            <ac:spMk id="16386" creationId="{817532CD-CF4F-47E3-A5B4-3FDAFA33F3C5}"/>
          </ac:spMkLst>
        </pc:spChg>
      </pc:sldChg>
      <pc:sldChg chg="modSp add mod">
        <pc:chgData name="Jiasong Huang" userId="15496fe7-5392-414e-8083-e82aa8fdc3bc" providerId="ADAL" clId="{4D920E52-4B8A-4A2E-A329-F58C47B27F95}" dt="2023-05-12T16:58:29.068" v="874" actId="20577"/>
        <pc:sldMkLst>
          <pc:docMk/>
          <pc:sldMk cId="2530181321" sldId="606"/>
        </pc:sldMkLst>
        <pc:spChg chg="mod">
          <ac:chgData name="Jiasong Huang" userId="15496fe7-5392-414e-8083-e82aa8fdc3bc" providerId="ADAL" clId="{4D920E52-4B8A-4A2E-A329-F58C47B27F95}" dt="2023-05-12T16:58:29.068" v="874" actId="20577"/>
          <ac:spMkLst>
            <pc:docMk/>
            <pc:sldMk cId="2530181321" sldId="606"/>
            <ac:spMk id="16386" creationId="{817532CD-CF4F-47E3-A5B4-3FDAFA33F3C5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500E40-0970-4EE5-9493-99427A8FAB84}" type="datetimeFigureOut">
              <a:rPr lang="en-US" smtClean="0"/>
              <a:t>5/12/2023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C207F3-F722-4709-889D-3905040A28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327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、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C207F3-F722-4709-889D-3905040A281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4881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、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C207F3-F722-4709-889D-3905040A281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9121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、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C207F3-F722-4709-889D-3905040A281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7630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、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C207F3-F722-4709-889D-3905040A281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2428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、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C207F3-F722-4709-889D-3905040A281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4745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、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C207F3-F722-4709-889D-3905040A2817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413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、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C207F3-F722-4709-889D-3905040A2817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0277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941B85-2AC7-41C1-BA5E-8F1FAA2E4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2DCF89-8873-42B4-807E-21437388EB3B}" type="datetimeFigureOut">
              <a:rPr lang="en-US"/>
              <a:pPr>
                <a:defRPr/>
              </a:pPr>
              <a:t>5/12/2023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D60F84-3108-4DAD-AB12-A41BF9B31E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8111F8-7694-4EC3-9906-64C1513631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B4454B-284C-4A21-9732-BBAC1D138E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243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1FFB2A-D893-4FEA-9B1C-94CBC3BB13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A2BB4F-9DBC-4ECE-9783-63E4B19972AC}" type="datetimeFigureOut">
              <a:rPr lang="en-US"/>
              <a:pPr>
                <a:defRPr/>
              </a:pPr>
              <a:t>5/12/2023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81EB5B-A520-411D-B2DD-7B07B4EB3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637808-A0E2-4E44-BB69-D242AFD7A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EC79A2-3AF4-4968-A9F1-796F3F8141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0635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9A9A8E-BE10-4A8E-B4E5-5DEED2C1E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08AF3F-FBA8-46B2-B2F7-B89152EB765F}" type="datetimeFigureOut">
              <a:rPr lang="en-US"/>
              <a:pPr>
                <a:defRPr/>
              </a:pPr>
              <a:t>5/12/2023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AA7EC2-6514-4AE4-A07D-243B50EC1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072417-6AF9-4096-B456-B63E504A39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44FE1F-3903-43FC-8138-0D76DB274F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3691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8D61A9A-8F1C-4039-B9C5-8AC5BD88E2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9BC1BC-6CE8-4C89-9586-7EC8B4A98308}" type="datetimeFigureOut">
              <a:rPr lang="en-US"/>
              <a:pPr>
                <a:defRPr/>
              </a:pPr>
              <a:t>5/12/2023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991AB2B-9D0E-41B5-88AE-F098ECE59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7EBA2BB-740D-432E-A2C0-CA8D6DAF90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B104E2-AF6D-4371-8E91-9682F97385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4002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199613BD-3D3B-450A-8715-D6B3EEF8D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7D6A29-0C10-4257-A523-88CC208DE323}" type="datetimeFigureOut">
              <a:rPr lang="en-US"/>
              <a:pPr>
                <a:defRPr/>
              </a:pPr>
              <a:t>5/12/2023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78C7E700-F6E9-49C4-897C-7A0AABA170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73B4A81D-0B5E-424C-9145-19E27D9E2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26BD0-9D44-4B53-8E6C-FBBA6D0079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8413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C244A8A0-EBF9-4A40-BA35-0E863DF02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B6EA1A-6AC4-494C-86AD-36378D9667EB}" type="datetimeFigureOut">
              <a:rPr lang="en-US"/>
              <a:pPr>
                <a:defRPr/>
              </a:pPr>
              <a:t>5/12/2023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35D0B99A-061D-4303-8EE1-81677128C3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85E51A0-F6FD-406C-843F-22360A152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9B770F-34C0-4EAA-AAF5-DDA0777072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01439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F9653DDA-474D-43C8-A95B-8A0F3060E3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A1D2DC-7AF8-4FE7-9DB3-68CABD760879}" type="datetimeFigureOut">
              <a:rPr lang="en-US"/>
              <a:pPr>
                <a:defRPr/>
              </a:pPr>
              <a:t>5/12/2023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900ADD24-9B2A-4A6F-B768-87E4F2D883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559BDFC3-8C0E-44BB-8A0E-F3855549E1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04B917-23D9-4C65-95FB-40C68B5935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4620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D11CC6E0-045B-440D-9935-46C8B8E6F0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617990-B336-4205-BFED-CBCFF63915A4}" type="datetimeFigureOut">
              <a:rPr lang="en-US"/>
              <a:pPr>
                <a:defRPr/>
              </a:pPr>
              <a:t>5/12/2023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40E48A1-EF6E-4F6A-AA47-38A3A3F4D5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351D94B-9AEC-45DF-8C19-BAF0119401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4A9953-3D4B-4995-A334-0CC155E357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6965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64D31A2-D833-4CA5-8EC3-81AFB46147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9CED8D-EF49-4A35-A0C0-C9155477F880}" type="datetimeFigureOut">
              <a:rPr lang="en-US"/>
              <a:pPr>
                <a:defRPr/>
              </a:pPr>
              <a:t>5/12/2023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6134CA7-4746-4BF0-8BBA-797243C435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F2C41D3-2C34-4E00-979A-60685E28F6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63E714-E7C9-41FC-85E3-26F7F7CF97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0129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946EA3-7430-497F-A938-3955425373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E098FC-5A6F-45AD-BCC9-74F82C01DA77}" type="datetimeFigureOut">
              <a:rPr lang="en-US"/>
              <a:pPr>
                <a:defRPr/>
              </a:pPr>
              <a:t>5/12/2023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655184-3789-4703-AB65-0917268696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18E2AA-9641-4E27-883A-195A5B19E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B0144C-68A3-47BD-9AB1-033F12FDC7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440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D20D9C-D180-4667-8DA6-5E11572A8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76F90F-89C6-4003-BDF5-9A2A1DAE5CB8}" type="datetimeFigureOut">
              <a:rPr lang="en-US"/>
              <a:pPr>
                <a:defRPr/>
              </a:pPr>
              <a:t>5/12/2023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880931-3786-4890-9775-D5120DDB0E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161180-150F-4D64-B570-0CA4F50B3F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357D39-3165-47E5-8273-D31DCE9AC0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784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889946F4-7E6C-42E4-A82D-906CD255DCF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0528F540-A7CF-46FD-A918-CFDFB303230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382D28-9C82-4C68-9B75-90CAD34316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35BA866-0E21-4D66-8ED0-595018DB7150}" type="datetimeFigureOut">
              <a:rPr lang="en-US"/>
              <a:pPr>
                <a:defRPr/>
              </a:pPr>
              <a:t>5/12/2023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50DA32-2BE1-49B0-BB4C-2607554272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B293B6-2992-4D81-A2FA-1E4A5A0FEF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F5127C8-D4B2-4051-B009-1BC33D01A7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>
            <a:extLst>
              <a:ext uri="{FF2B5EF4-FFF2-40B4-BE49-F238E27FC236}">
                <a16:creationId xmlns:a16="http://schemas.microsoft.com/office/drawing/2014/main" id="{E1D00AD6-540F-4FF3-9403-C6DEEAEECB4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087120" y="1540932"/>
            <a:ext cx="9817947" cy="2061105"/>
          </a:xfrm>
        </p:spPr>
        <p:txBody>
          <a:bodyPr/>
          <a:lstStyle/>
          <a:p>
            <a:r>
              <a:rPr lang="zh-CN" altLang="en-US" sz="8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母亲的信心与毅力</a:t>
            </a:r>
            <a:endParaRPr lang="en-US" altLang="en-US" sz="8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2051" name="Subtitle 2">
            <a:extLst>
              <a:ext uri="{FF2B5EF4-FFF2-40B4-BE49-F238E27FC236}">
                <a16:creationId xmlns:a16="http://schemas.microsoft.com/office/drawing/2014/main" id="{FDDC0CEF-2E68-471A-B525-84DD9E6AC4E8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 altLang="en-US"/>
          </a:p>
          <a:p>
            <a:r>
              <a:rPr lang="zh-CN" altLang="en-US" sz="7200" b="1">
                <a:latin typeface="DFKai-SB" panose="03000509000000000000" pitchFamily="65" charset="-120"/>
                <a:ea typeface="DFKai-SB" panose="03000509000000000000" pitchFamily="65" charset="-120"/>
              </a:rPr>
              <a:t>黄嘉松牧师</a:t>
            </a:r>
            <a:endParaRPr lang="en-US" altLang="en-US" sz="72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Content Placeholder 2">
            <a:extLst>
              <a:ext uri="{FF2B5EF4-FFF2-40B4-BE49-F238E27FC236}">
                <a16:creationId xmlns:a16="http://schemas.microsoft.com/office/drawing/2014/main" id="{72E25C01-3E8E-4E7E-BDB8-6A68C00E9C1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12192000" cy="6745357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撒上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2:1-10</a:t>
            </a:r>
          </a:p>
        </p:txBody>
      </p:sp>
    </p:spTree>
    <p:extLst>
      <p:ext uri="{BB962C8B-B14F-4D97-AF65-F5344CB8AC3E}">
        <p14:creationId xmlns:p14="http://schemas.microsoft.com/office/powerpoint/2010/main" val="32737354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6AC703-C131-4079-88C6-7024CBBA08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 rtlCol="0">
            <a:noAutofit/>
          </a:bodyPr>
          <a:lstStyle/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背景：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 fontAlgn="auto">
              <a:spcAft>
                <a:spcPts val="0"/>
              </a:spcAft>
              <a:buNone/>
              <a:defRPr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1.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选民处在黑暗时期。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 fontAlgn="auto">
              <a:spcAft>
                <a:spcPts val="0"/>
              </a:spcAft>
              <a:buNone/>
              <a:defRPr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2.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神藉一个妇女兴起第一个拯救者（士师、先知、领袖）。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 fontAlgn="auto">
              <a:spcAft>
                <a:spcPts val="0"/>
              </a:spcAft>
              <a:buNone/>
              <a:defRPr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3.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哈拿是个有信心与毅力的母亲。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57750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6AC703-C131-4079-88C6-7024CBBA08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 rtlCol="0">
            <a:noAutofit/>
          </a:bodyPr>
          <a:lstStyle/>
          <a:p>
            <a:pPr marL="0" indent="0" fontAlgn="auto">
              <a:spcAft>
                <a:spcPts val="0"/>
              </a:spcAft>
              <a:buNone/>
              <a:defRPr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4.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哈拿所承受的压力：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fontAlgn="auto"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无法生育：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 fontAlgn="auto">
              <a:spcAft>
                <a:spcPts val="0"/>
              </a:spcAft>
              <a:buNone/>
              <a:defRPr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1:2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他有两个妻、一名哈拿、一名毗尼拿、毗尼拿有儿女、哈拿没有儿女。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 fontAlgn="auto">
              <a:spcAft>
                <a:spcPts val="0"/>
              </a:spcAft>
              <a:buNone/>
              <a:defRPr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15041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6AC703-C131-4079-88C6-7024CBBA08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深深内疚感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 fontAlgn="auto">
              <a:spcAft>
                <a:spcPts val="0"/>
              </a:spcAft>
              <a:buNone/>
              <a:defRPr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1:4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以利加拿每逢献祭的日子、将祭肉分给他的妻毗尼拿和毗尼拿所生的儿女。</a:t>
            </a:r>
          </a:p>
          <a:p>
            <a:pPr marL="0" indent="0" fontAlgn="auto">
              <a:spcAft>
                <a:spcPts val="0"/>
              </a:spcAft>
              <a:buNone/>
              <a:defRPr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1:5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给哈拿的却是双分、因为他爱哈拿．无奈耶和华不使哈拿生育。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78714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6AC703-C131-4079-88C6-7024CBBA08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常被激怒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 fontAlgn="auto">
              <a:spcAft>
                <a:spcPts val="0"/>
              </a:spcAft>
              <a:buNone/>
              <a:defRPr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1:6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毗尼拿见耶和华不使哈拿生育、就作他的对头、大大激动他、要使他生气。</a:t>
            </a:r>
          </a:p>
          <a:p>
            <a:pPr marL="0" indent="0" fontAlgn="auto">
              <a:spcAft>
                <a:spcPts val="0"/>
              </a:spcAft>
              <a:buNone/>
              <a:defRPr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1:7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、、、以致他哭泣不吃饭。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8250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6AC703-C131-4079-88C6-7024CBBA08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 rtlCol="0">
            <a:noAutofit/>
          </a:bodyPr>
          <a:lstStyle/>
          <a:p>
            <a:pPr marL="0" indent="0" fontAlgn="auto">
              <a:spcAft>
                <a:spcPts val="0"/>
              </a:spcAft>
              <a:buNone/>
              <a:defRPr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5.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今日母亲的压力也是大的。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88509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Content Placeholder 2">
            <a:extLst>
              <a:ext uri="{FF2B5EF4-FFF2-40B4-BE49-F238E27FC236}">
                <a16:creationId xmlns:a16="http://schemas.microsoft.com/office/drawing/2014/main" id="{EFCCB4D8-C4C5-4051-90A1-4E9BFBBA880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" y="0"/>
            <a:ext cx="12191999" cy="6857999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6600" b="1" dirty="0">
                <a:latin typeface="66"/>
                <a:ea typeface="DFKai-SB" panose="03000509000000000000" pitchFamily="65" charset="-120"/>
                <a:cs typeface="Times New Roman" panose="02020603050405020304" pitchFamily="18" charset="0"/>
              </a:rPr>
              <a:t>一．	祷告的母亲</a:t>
            </a:r>
            <a:endParaRPr lang="zh-TW" altLang="en-US" sz="6600" b="1" dirty="0">
              <a:latin typeface="66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2:1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哈拿</a:t>
            </a:r>
            <a:r>
              <a:rPr lang="zh-CN" altLang="en-US" sz="66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祷告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说、我的心因耶和华快乐．我的角因耶和华高举．我的口向仇敌张开．我因耶和华的救恩欢欣。</a:t>
            </a:r>
          </a:p>
        </p:txBody>
      </p:sp>
    </p:spTree>
    <p:extLst>
      <p:ext uri="{BB962C8B-B14F-4D97-AF65-F5344CB8AC3E}">
        <p14:creationId xmlns:p14="http://schemas.microsoft.com/office/powerpoint/2010/main" val="12741997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Content Placeholder 2">
            <a:extLst>
              <a:ext uri="{FF2B5EF4-FFF2-40B4-BE49-F238E27FC236}">
                <a16:creationId xmlns:a16="http://schemas.microsoft.com/office/drawing/2014/main" id="{EFCCB4D8-C4C5-4051-90A1-4E9BFBBA880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" y="0"/>
            <a:ext cx="12191999" cy="6857999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1:10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哈拿心里愁苦、就痛痛哭泣、</a:t>
            </a:r>
            <a:r>
              <a:rPr lang="zh-CN" altLang="en-US" sz="66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祈祷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耶和华．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1:12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哈拿在耶和华面前</a:t>
            </a:r>
            <a:r>
              <a:rPr lang="zh-CN" altLang="en-US" sz="66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不住的祈祷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、以利定睛看他的嘴。</a:t>
            </a:r>
          </a:p>
          <a:p>
            <a:pPr marL="0" indent="0">
              <a:buNone/>
            </a:pPr>
            <a:endParaRPr lang="zh-CN" altLang="en-US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33038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Content Placeholder 2">
            <a:extLst>
              <a:ext uri="{FF2B5EF4-FFF2-40B4-BE49-F238E27FC236}">
                <a16:creationId xmlns:a16="http://schemas.microsoft.com/office/drawing/2014/main" id="{EFCCB4D8-C4C5-4051-90A1-4E9BFBBA880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" y="0"/>
            <a:ext cx="12191999" cy="6857999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1.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祭司都不如她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1:14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以利对他说、你要醉到几时呢、你不应该喝酒。</a:t>
            </a: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1:15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哈拿回答说、主阿、不是这样、我是心里愁苦的妇人、清酒浓酒都没有喝、但在耶和华面前</a:t>
            </a:r>
            <a:r>
              <a:rPr lang="zh-CN" altLang="en-US" sz="66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倾心吐意。</a:t>
            </a:r>
          </a:p>
        </p:txBody>
      </p:sp>
    </p:spTree>
    <p:extLst>
      <p:ext uri="{BB962C8B-B14F-4D97-AF65-F5344CB8AC3E}">
        <p14:creationId xmlns:p14="http://schemas.microsoft.com/office/powerpoint/2010/main" val="3931832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Content Placeholder 2">
            <a:extLst>
              <a:ext uri="{FF2B5EF4-FFF2-40B4-BE49-F238E27FC236}">
                <a16:creationId xmlns:a16="http://schemas.microsoft.com/office/drawing/2014/main" id="{EFCCB4D8-C4C5-4051-90A1-4E9BFBBA880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" y="0"/>
            <a:ext cx="12191999" cy="6857999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2.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祷告使他得力量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1:18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哈拿说、愿婢女在你眼前蒙恩．于是妇人走去吃饭、面上再不带愁容了。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19472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Content Placeholder 2">
            <a:extLst>
              <a:ext uri="{FF2B5EF4-FFF2-40B4-BE49-F238E27FC236}">
                <a16:creationId xmlns:a16="http://schemas.microsoft.com/office/drawing/2014/main" id="{EFCCB4D8-C4C5-4051-90A1-4E9BFBBA880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" y="0"/>
            <a:ext cx="12191999" cy="6857999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3.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耶稣的教导（路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11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）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11:13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你们虽然不好、尚且知道拿好东西给儿女。何况天父、</a:t>
            </a:r>
            <a:r>
              <a:rPr lang="zh-CN" altLang="en-US" sz="66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岂不更将圣灵给求他的人么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91187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Content Placeholder 2">
            <a:extLst>
              <a:ext uri="{FF2B5EF4-FFF2-40B4-BE49-F238E27FC236}">
                <a16:creationId xmlns:a16="http://schemas.microsoft.com/office/drawing/2014/main" id="{EFCCB4D8-C4C5-4051-90A1-4E9BFBBA880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二。谢恩的母亲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1:27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我祈求为要得这孩子、耶和华已将我所求的赐给我了。</a:t>
            </a: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1:28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所以我将这孩子归与耶和华、使他终身归与耶和华。于是在那里敬拜耶和华。</a:t>
            </a: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43280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Content Placeholder 2">
            <a:extLst>
              <a:ext uri="{FF2B5EF4-FFF2-40B4-BE49-F238E27FC236}">
                <a16:creationId xmlns:a16="http://schemas.microsoft.com/office/drawing/2014/main" id="{EFCCB4D8-C4C5-4051-90A1-4E9BFBBA880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2:1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哈拿祷告说、我的心</a:t>
            </a:r>
            <a:r>
              <a:rPr lang="zh-CN" altLang="en-US" sz="66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因耶和华快乐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．我的角因耶和华高举．我的口向仇敌张开．</a:t>
            </a:r>
            <a:r>
              <a:rPr lang="zh-CN" altLang="en-US" sz="66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我因耶和华的救恩欢欣。</a:t>
            </a: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30552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ontent Placeholder 2">
            <a:extLst>
              <a:ext uri="{FF2B5EF4-FFF2-40B4-BE49-F238E27FC236}">
                <a16:creationId xmlns:a16="http://schemas.microsoft.com/office/drawing/2014/main" id="{817532CD-CF4F-47E3-A5B4-3FDAFA33F3C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" y="0"/>
            <a:ext cx="12191999" cy="6857999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三。认识神的母亲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神能使卑微的人升高</a:t>
            </a: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2:3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人不要夸口说骄傲的话、也不要出狂妄的言语、因耶和华是大有智识的神、人的行为被他衡量。</a:t>
            </a:r>
          </a:p>
        </p:txBody>
      </p:sp>
    </p:spTree>
    <p:extLst>
      <p:ext uri="{BB962C8B-B14F-4D97-AF65-F5344CB8AC3E}">
        <p14:creationId xmlns:p14="http://schemas.microsoft.com/office/powerpoint/2010/main" val="37434838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ontent Placeholder 2">
            <a:extLst>
              <a:ext uri="{FF2B5EF4-FFF2-40B4-BE49-F238E27FC236}">
                <a16:creationId xmlns:a16="http://schemas.microsoft.com/office/drawing/2014/main" id="{817532CD-CF4F-47E3-A5B4-3FDAFA33F3C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" y="0"/>
            <a:ext cx="12191999" cy="6857999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2:4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勇士的弓都已折断．跌倒的人以力量束腰。</a:t>
            </a: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2:5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素来饱足的、反作佣人求食、饥饿的、再不饥饿．不生育的、生了七个儿子．多有儿女的、反倒衰微。	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46788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ontent Placeholder 2">
            <a:extLst>
              <a:ext uri="{FF2B5EF4-FFF2-40B4-BE49-F238E27FC236}">
                <a16:creationId xmlns:a16="http://schemas.microsoft.com/office/drawing/2014/main" id="{817532CD-CF4F-47E3-A5B4-3FDAFA33F3C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" y="0"/>
            <a:ext cx="12191999" cy="6857999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2:8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他从灰尘里抬举贫寒人、从粪堆中提拔穷乏人、使他们与王子同坐、得着荣耀的座位．地的柱子属于耶和华、他将世界立在其上。</a:t>
            </a:r>
          </a:p>
        </p:txBody>
      </p:sp>
    </p:spTree>
    <p:extLst>
      <p:ext uri="{BB962C8B-B14F-4D97-AF65-F5344CB8AC3E}">
        <p14:creationId xmlns:p14="http://schemas.microsoft.com/office/powerpoint/2010/main" val="37107457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ontent Placeholder 2">
            <a:extLst>
              <a:ext uri="{FF2B5EF4-FFF2-40B4-BE49-F238E27FC236}">
                <a16:creationId xmlns:a16="http://schemas.microsoft.com/office/drawing/2014/main" id="{817532CD-CF4F-47E3-A5B4-3FDAFA33F3C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" y="0"/>
            <a:ext cx="12191999" cy="6857999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2:8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他从灰尘里抬举贫寒人、从粪堆中提拔穷乏人、使他们与王子同坐、得着荣耀的座位．地的柱子属于耶和华、他将世界立在其上。</a:t>
            </a:r>
          </a:p>
        </p:txBody>
      </p:sp>
    </p:spTree>
    <p:extLst>
      <p:ext uri="{BB962C8B-B14F-4D97-AF65-F5344CB8AC3E}">
        <p14:creationId xmlns:p14="http://schemas.microsoft.com/office/powerpoint/2010/main" val="40271074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ontent Placeholder 2">
            <a:extLst>
              <a:ext uri="{FF2B5EF4-FFF2-40B4-BE49-F238E27FC236}">
                <a16:creationId xmlns:a16="http://schemas.microsoft.com/office/drawing/2014/main" id="{817532CD-CF4F-47E3-A5B4-3FDAFA33F3C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" y="0"/>
            <a:ext cx="12191999" cy="6857999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雅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4:6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但他赐更多的恩典．所以经上说、神阻挡骄傲的人、赐恩给谦卑的人。</a:t>
            </a:r>
          </a:p>
        </p:txBody>
      </p:sp>
    </p:spTree>
    <p:extLst>
      <p:ext uri="{BB962C8B-B14F-4D97-AF65-F5344CB8AC3E}">
        <p14:creationId xmlns:p14="http://schemas.microsoft.com/office/powerpoint/2010/main" val="8936433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ontent Placeholder 2">
            <a:extLst>
              <a:ext uri="{FF2B5EF4-FFF2-40B4-BE49-F238E27FC236}">
                <a16:creationId xmlns:a16="http://schemas.microsoft.com/office/drawing/2014/main" id="{817532CD-CF4F-47E3-A5B4-3FDAFA33F3C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" y="0"/>
            <a:ext cx="12191999" cy="6857999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雅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4:6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但他赐更多的恩典．所以经上说、神阻挡骄傲的人、赐恩给谦卑的人。</a:t>
            </a:r>
          </a:p>
        </p:txBody>
      </p:sp>
    </p:spTree>
    <p:extLst>
      <p:ext uri="{BB962C8B-B14F-4D97-AF65-F5344CB8AC3E}">
        <p14:creationId xmlns:p14="http://schemas.microsoft.com/office/powerpoint/2010/main" val="15644549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ontent Placeholder 2">
            <a:extLst>
              <a:ext uri="{FF2B5EF4-FFF2-40B4-BE49-F238E27FC236}">
                <a16:creationId xmlns:a16="http://schemas.microsoft.com/office/drawing/2014/main" id="{817532CD-CF4F-47E3-A5B4-3FDAFA33F3C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" y="0"/>
            <a:ext cx="12191999" cy="6857999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林前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1:26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弟兄们哪、可见你们蒙召的、按着肉体有智慧的不多、有能力的不多、有尊贵的也不多．</a:t>
            </a: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1:27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神却拣选了世上愚拙的、叫有智慧的羞愧．又拣选了世上软弱的、叫那强壮的羞愧．</a:t>
            </a:r>
          </a:p>
        </p:txBody>
      </p:sp>
    </p:spTree>
    <p:extLst>
      <p:ext uri="{BB962C8B-B14F-4D97-AF65-F5344CB8AC3E}">
        <p14:creationId xmlns:p14="http://schemas.microsoft.com/office/powerpoint/2010/main" val="27950245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ontent Placeholder 2">
            <a:extLst>
              <a:ext uri="{FF2B5EF4-FFF2-40B4-BE49-F238E27FC236}">
                <a16:creationId xmlns:a16="http://schemas.microsoft.com/office/drawing/2014/main" id="{817532CD-CF4F-47E3-A5B4-3FDAFA33F3C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" y="0"/>
            <a:ext cx="12191999" cy="6857999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1:29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使一切有血气的、在神面前一个也不能自夸。</a:t>
            </a:r>
          </a:p>
        </p:txBody>
      </p:sp>
    </p:spTree>
    <p:extLst>
      <p:ext uri="{BB962C8B-B14F-4D97-AF65-F5344CB8AC3E}">
        <p14:creationId xmlns:p14="http://schemas.microsoft.com/office/powerpoint/2010/main" val="25301813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ontent Placeholder 2">
            <a:extLst>
              <a:ext uri="{FF2B5EF4-FFF2-40B4-BE49-F238E27FC236}">
                <a16:creationId xmlns:a16="http://schemas.microsoft.com/office/drawing/2014/main" id="{817532CD-CF4F-47E3-A5B4-3FDAFA33F3C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" y="0"/>
            <a:ext cx="12191999" cy="6857999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四。</a:t>
            </a: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以神为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磐石的母亲</a:t>
            </a:r>
            <a:endParaRPr lang="en-US" altLang="zh-TW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2:2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只有耶和华为圣、除他以外没有可比的、也没有磐石像我们的神。</a:t>
            </a:r>
          </a:p>
        </p:txBody>
      </p:sp>
    </p:spTree>
    <p:extLst>
      <p:ext uri="{BB962C8B-B14F-4D97-AF65-F5344CB8AC3E}">
        <p14:creationId xmlns:p14="http://schemas.microsoft.com/office/powerpoint/2010/main" val="38939772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6AC703-C131-4079-88C6-7024CBBA08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 rtlCol="0">
            <a:noAutofit/>
          </a:bodyPr>
          <a:lstStyle/>
          <a:p>
            <a:pPr marL="0" indent="0" fontAlgn="auto">
              <a:spcAft>
                <a:spcPts val="0"/>
              </a:spcAft>
              <a:buNone/>
              <a:defRPr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【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她的信心与毅力带来的果效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 fontAlgn="auto">
              <a:spcAft>
                <a:spcPts val="0"/>
              </a:spcAft>
              <a:buNone/>
              <a:defRPr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2:18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那时撒母耳还是孩子、穿着细麻布的以弗得、侍立在耶和华面前。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2:19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他母亲每年为他作一件小外袍、同着丈夫上来献年祭的时候、带来给他。</a:t>
            </a:r>
          </a:p>
        </p:txBody>
      </p:sp>
    </p:spTree>
    <p:extLst>
      <p:ext uri="{BB962C8B-B14F-4D97-AF65-F5344CB8AC3E}">
        <p14:creationId xmlns:p14="http://schemas.microsoft.com/office/powerpoint/2010/main" val="22269376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6AC703-C131-4079-88C6-7024CBBA08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 rtlCol="0">
            <a:noAutofit/>
          </a:bodyPr>
          <a:lstStyle/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2:26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孩子撒母耳渐渐长大、耶和华与人越发喜爱他。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00091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ACC42A811189249A265D59BB6328016" ma:contentTypeVersion="10" ma:contentTypeDescription="Create a new document." ma:contentTypeScope="" ma:versionID="08b16e2402efb4babe4c90d7c0017c70">
  <xsd:schema xmlns:xsd="http://www.w3.org/2001/XMLSchema" xmlns:xs="http://www.w3.org/2001/XMLSchema" xmlns:p="http://schemas.microsoft.com/office/2006/metadata/properties" xmlns:ns3="4a2e8a5f-46a6-4684-b25a-b12724a42f9d" targetNamespace="http://schemas.microsoft.com/office/2006/metadata/properties" ma:root="true" ma:fieldsID="d966a4338a0e1ed448f9ab1a704e48ab" ns3:_="">
    <xsd:import namespace="4a2e8a5f-46a6-4684-b25a-b12724a42f9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EventHashCode" minOccurs="0"/>
                <xsd:element ref="ns3:MediaServiceGenerationTime" minOccurs="0"/>
                <xsd:element ref="ns3:MediaServiceOCR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2e8a5f-46a6-4684-b25a-b12724a42f9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2" nillable="true" ma:displayName="MediaServiceLocation" ma:internalName="MediaServiceLocation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326D78D-EB6D-49AA-AF91-849BF1DAA1E8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4a2e8a5f-46a6-4684-b25a-b12724a42f9d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2354C67-B383-4E3F-9FE9-42257ADA2054}">
  <ds:schemaRefs>
    <ds:schemaRef ds:uri="http://schemas.microsoft.com/office/2006/metadata/properties"/>
    <ds:schemaRef ds:uri="http://www.w3.org/2000/xmlns/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E44F871E-7C93-493C-98A2-2FE53E6E2C7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20260</TotalTime>
  <Words>1197</Words>
  <Application>Microsoft Office PowerPoint</Application>
  <PresentationFormat>Widescreen</PresentationFormat>
  <Paragraphs>66</Paragraphs>
  <Slides>25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3" baseType="lpstr">
      <vt:lpstr>66</vt:lpstr>
      <vt:lpstr>DFKai-SB</vt:lpstr>
      <vt:lpstr>Arial</vt:lpstr>
      <vt:lpstr>Calibri</vt:lpstr>
      <vt:lpstr>Calibri Light</vt:lpstr>
      <vt:lpstr>Times New Roman</vt:lpstr>
      <vt:lpstr>Wingdings</vt:lpstr>
      <vt:lpstr>Office Theme</vt:lpstr>
      <vt:lpstr>母亲的信心与毅力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对圣诞的反应</dc:title>
  <dc:creator>Jay Huang</dc:creator>
  <cp:lastModifiedBy>Jay Huang</cp:lastModifiedBy>
  <cp:revision>61</cp:revision>
  <dcterms:created xsi:type="dcterms:W3CDTF">2019-11-24T05:29:19Z</dcterms:created>
  <dcterms:modified xsi:type="dcterms:W3CDTF">2023-05-12T17:03:37Z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0x010100FACC42A811189249A265D59BB6328016</vt:lpwstr>
  </property>
</Properties>
</file>