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6" r:id="rId1"/>
  </p:sldMasterIdLst>
  <p:notesMasterIdLst>
    <p:notesMasterId r:id="rId40"/>
  </p:notesMasterIdLst>
  <p:sldIdLst>
    <p:sldId id="835" r:id="rId2"/>
    <p:sldId id="852" r:id="rId3"/>
    <p:sldId id="881" r:id="rId4"/>
    <p:sldId id="882" r:id="rId5"/>
    <p:sldId id="883" r:id="rId6"/>
    <p:sldId id="860" r:id="rId7"/>
    <p:sldId id="885" r:id="rId8"/>
    <p:sldId id="923" r:id="rId9"/>
    <p:sldId id="922" r:id="rId10"/>
    <p:sldId id="924" r:id="rId11"/>
    <p:sldId id="930" r:id="rId12"/>
    <p:sldId id="931" r:id="rId13"/>
    <p:sldId id="932" r:id="rId14"/>
    <p:sldId id="933" r:id="rId15"/>
    <p:sldId id="887" r:id="rId16"/>
    <p:sldId id="888" r:id="rId17"/>
    <p:sldId id="934" r:id="rId18"/>
    <p:sldId id="935" r:id="rId19"/>
    <p:sldId id="954" r:id="rId20"/>
    <p:sldId id="936" r:id="rId21"/>
    <p:sldId id="949" r:id="rId22"/>
    <p:sldId id="941" r:id="rId23"/>
    <p:sldId id="950" r:id="rId24"/>
    <p:sldId id="942" r:id="rId25"/>
    <p:sldId id="937" r:id="rId26"/>
    <p:sldId id="951" r:id="rId27"/>
    <p:sldId id="938" r:id="rId28"/>
    <p:sldId id="939" r:id="rId29"/>
    <p:sldId id="952" r:id="rId30"/>
    <p:sldId id="940" r:id="rId31"/>
    <p:sldId id="943" r:id="rId32"/>
    <p:sldId id="944" r:id="rId33"/>
    <p:sldId id="945" r:id="rId34"/>
    <p:sldId id="953" r:id="rId35"/>
    <p:sldId id="946" r:id="rId36"/>
    <p:sldId id="947" r:id="rId37"/>
    <p:sldId id="898" r:id="rId38"/>
    <p:sldId id="918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556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186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5/5/2023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27053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17342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34698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77643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917331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931648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585488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200446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289003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729516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613120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630495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697460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359296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70442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43513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328887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081547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652899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47847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223623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574213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765202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099698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2167303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10870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872155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7063546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7696831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3724416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5521127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9638177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9607484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2257839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9650771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74991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D7C9B-74BC-5563-2F57-820567B275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739134-0FD9-BEFA-4A82-83DA9D247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005A2-235B-044F-8E62-EADEFD263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D9161-73E0-0209-2AA3-06EECFE03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1C5B05-78BC-92B0-AC63-6D2524DFE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412091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6D154-C8CD-37A4-A7B3-C8FAE2900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A2E19-6156-F214-F1E0-E2481D84D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017B0-8E1B-25C6-0069-9486BAD65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2009D-F63B-80BA-DC17-E66668C07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82280-D87B-EEF3-C10D-17BD652F8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189763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D86B5-F86F-58D2-12DB-3153C4D69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A99EF-9681-ECB0-8E5D-6A3BD1DDC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6A284-000D-CF8D-242B-3C37A53A2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C4763-1E30-5E99-5353-C6A1F5E06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077AD-05BB-88D4-B892-472E405F0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7836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1B80E-0DA5-D588-EBA0-C15779D46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86FC1D-E859-1F7B-7AA4-EA6FE6E23B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7F0D87-4165-43A8-B285-215B4A009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23B449-6FE4-3C7E-CF1F-17FA0C0D1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5F44CC-3721-73F1-8831-07119555B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487300-6971-665E-81AC-A2FF6D30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747409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DA5E7-EC4E-0175-64B2-D61F5B8E1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89D433-B85D-B224-58AE-C0A107D3A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7D2D67-EA42-C5BE-5407-A5DC5086B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BE416D-EF77-EE16-FE54-D17849D0D9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890F98-C793-D9AE-B3C8-04B836BA39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AD9B42-9009-D7C8-6B3E-A23B5FED3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69DAE9-635B-5532-6E54-B9C4E27D0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8215EA-EBDB-0F69-7806-54581F84E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567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37CAC-B8F5-DB29-4293-E4813D3B0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AB2574-9730-3BD9-E53A-21F59FD1F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3469E6-2668-D88D-C2BC-7D43F6268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E13955-6831-013B-1473-419ADA598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3945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763F86-EAE0-516D-D201-2C6622A41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830894-483F-D5D5-CDE6-35E8FF82F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2BB9A4-0AEA-46F8-15FD-755C95BCF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657026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32A7C-00AB-915B-97A8-CB355651E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6C95C-A443-2CE4-C574-FE1048C5D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EB4B93-2997-80EB-6A42-E89FB89640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63642E-584E-6F71-354D-EE758393F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B969C7-DC2B-79FB-6884-F4C3E323A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E7A82E-7BE9-0C44-B08C-2C58E24A0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817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0758A-C5E1-D13D-3B2C-F85765A17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C680F2-A326-01C7-5F53-0385B59E2D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E2D70-7823-18D1-F98F-7AC8719E8A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EAB58C-CF57-77C7-501A-1BE909CB8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5F630C-53AC-A168-315C-E5CBB94D3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0B86E2-59AB-AF99-143E-B6D0AE548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6334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085B4-691B-DEB2-C031-05BC393DB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4DB4BA-4610-3096-7220-A0DA9A38E6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6870E-E6CC-EF02-E6D2-D3BBD5D0D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BBCE1-7965-A238-DCA1-B8262E090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8EADF-282A-F210-814A-506E99247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7114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9DA844-ECDB-5069-5E24-CC8DE96A82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423C90-E3F2-F9D2-93E1-B4B003328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C46D2-0853-C4E2-D985-2F575450A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FBCFE-856F-78DD-815E-F4A46637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BE877-0E62-1182-DC9B-2AA72FAF1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481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34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9FE600-CD86-0E2F-1984-9327E2F85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7F3004-8715-A070-7F4B-A4DAE4566B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16250-2A73-0043-29D1-F7476E246C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C54CD-2E23-1791-4B4C-A213D0D7F2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72EB9-8235-7D2B-B9F4-92A2C95A7B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8942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93417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读  经</a:t>
            </a: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马太福音 </a:t>
            </a:r>
            <a:r>
              <a:rPr lang="en-US" altLang="zh-CN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13:1-9</a:t>
            </a:r>
            <a:endParaRPr lang="en-US" altLang="zh-TW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当那一天，耶稣从房子里出来，坐在海边。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有许多人到他那里聚集，他只得上船坐下，众人都站在岸上。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他用比喻对他们讲许多道理，说：「有一个撒种的出去撒种；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撒的时候，有落在路旁的，飞鸟来吃尽了；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8499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有落在土浅石头地上的，土既不深，发苗最快，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日头出来一晒，因为没有根，就枯干了；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4348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有落在荆棘里的，荆棘长起来，把它挤住了；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又有落在好土里的，就结实，有一百倍的，有六十倍的，有三十倍的。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13:9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有耳可听的，就应当听！」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2815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93417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从传道者看撒种的比喻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马太福音 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13:1-9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8424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前言：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endParaRPr lang="en-US" altLang="zh-CN" sz="1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上次：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从听道者看撒种的比喻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endParaRPr lang="en-US" altLang="zh-CN" sz="36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今天：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从传道者看撒种的比喻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7357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提摩太后书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奉上帝旨意，照着在基督耶稣里生命的应许，作基督耶稣使徒的保罗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写信给我亲爱的儿子提摩太。愿恩惠、怜悯、平安从父上帝和我们主基督耶稣归与你！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6736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我感谢上帝，就是我接续祖先用清洁的良心所事奉的上帝。祈祷的时候，不住的想念你，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记念你的眼泪，昼夜切切地想要见你，好叫我满心快乐。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2116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想到你心里无伪之信，这信是先在你外祖母罗以和你母亲友尼基心里的，我深信也在你的心里。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为此我提醒你，使你将上帝藉我按手所给你的恩赐再如火挑旺起来。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7914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因为上帝赐给我们，不是胆怯的心，乃是刚强、仁爱、谨守的心。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你不要以给我们的主作见证为耻，也不要以我这为主被囚的为耻；总要按上帝的能力，与我为福音同受苦难。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267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上帝救了我们，以圣召召我们，不是按我们的行为，乃是按他的旨意和恩典；这恩典是万古之先，在基督耶稣里赐给我们的，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但如今藉着我们救主基督耶稣的显现才表明出来了。他已经把死废去，藉着福音，将不能坏的生命彰显出来。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87146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我为这福音奉派作传道的，作使徒，作师傅。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为这缘故，我也受这些苦难。然而我不以为耻；因为知道我所信的是谁，也深信他能保全我所交付他的，直到那日。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64013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你从我听的那纯正话语的规模，要用在基督耶稣里的信心和爱心，常常守着。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从前所交托你的善道，你要靠着那住在我们里面的圣灵牢牢地守着。 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26460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一、以清洁的爱心去撒种。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21262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提摩太后书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我感谢上帝，就是我接续祖先用清洁的良心所事奉的上帝。祈祷的时候，不住的想念你，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记念你的眼泪，昼夜切切地想要见你，好叫我满心快乐。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93171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提摩太前书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我往马其顿去的时候，曾劝你仍住在以弗所，好嘱咐那几个人不可传异教，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也不可听从荒渺无凭的话语和无穷的家谱；这等事只生辩论，并不发明上帝在信上所立的章程。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但命令的总归就是爱；这爱是从清洁的心和无亏的良心，无伪的信心生出来的。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95807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、传福音清洁、纯正的目的：爱人灵魂。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01112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、传福音清洁、纯正的目的：爱人灵魂。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、要谨防不清洁的动机掺入福音的行为。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54773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fontScale="8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犹大书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亲爱的弟兄啊，你们要记念我们主耶稣基督之使徒从前所说的话。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他们曾对你们说过，末世必有好讥诮的人随从自己不敬虔的私欲而行。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这就是那些引人结党、属乎血气、没有圣灵的人。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亲爱的弟兄啊，你们却要在至圣的真道上造就自己，在圣灵里祷告，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保守自己常在上帝的爱中，仰望我们主耶稣基督的怜悯，直到永生。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12769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一、以清洁的爱心去撒种。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二、以无伪的信心去撒种。</a:t>
            </a: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23929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提摩太后书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想到你心里无伪之信，这信是先在你外祖母罗以和你母亲友尼基心里的，我深信也在你的心里。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为此我提醒你，使你将上帝藉我按手所给你的恩赐再如火挑旺起来。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66270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提摩太前书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我往马其顿去的时候，曾劝你仍住在以弗所，好嘱咐那几个人不可传异教，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也不可听从荒渺无凭的话语和无穷的家谱；这等事只生辩论，并不发明上帝在信上所立的章程。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但命令的总归就是爱；这爱是从清洁的心和无亏的良心，无伪的信心生出来的。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04594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、要在行为和信心上保持一致。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64262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雅各书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2:19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你信上帝只有一位，你信的不错；鬼魔也信，却是战惊。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2:20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虚浮的人哪，你愿意知道没有行为的信心是死的吗？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2:21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我们的祖宗亚伯拉罕把他儿子以撒献在坛上，岂不是因行为称义吗？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2:22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可见，信心是与他的行为并行，而且信心因着行为才得成全。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38672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、要在行为和信心上保持一致。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lang="en-US" altLang="zh-CN" sz="36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、要在真理上不断造就自己。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31706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提摩太后书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你从我听的那纯正话语的规模，要用在基督耶稣里的信心和爱心，常常守着。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从前所交托你的善道，你要靠着那住在我们里面的圣灵牢牢地守着。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51394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彼得前书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你们若是热心行善，有谁害你们呢？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你们就是为义受苦，也是有福的。不要怕人的威吓，也不要惊慌；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只要心里尊主基督为圣。有人问你们心中盼望的缘由，就要常作准备，以温柔、敬畏的心回答各人；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存着无亏的良心，叫你们在何事上被毁谤，就在何事上可以叫那诬赖你们在基督里有好品行的人自觉羞愧。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58142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一、以清洁的爱心去撒种。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二、以无伪的信心去撒种。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三、以刚强的耐心去撒种。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84898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提摩太后书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为此我提醒你，使你将上帝藉我按手所给你的恩赐再如火挑旺起来。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因为上帝赐给我们，不是胆怯的心，乃是刚强、仁爱、谨守的心。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72459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、针对自己：我不以福音为耻。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70203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提摩太后书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你不要以给我们的主作见证为耻，也不要以我这为主被囚的为耻；总要按上帝的能力，与我为福音同受苦难。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我为这福音奉派作传道的，作使徒，作师傅。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为这缘故，我也受这些苦难。然而我不以为耻；因为知道我所信的是谁，也深信他能保全我所交付他的，直到那日。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20199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罗马书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所以情愿尽我的力量，将福音也传给你们在罗马的人。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我不以福音为耻；这福音本是上帝的大能，要救一切相信的，先是犹太人，后是希腊人。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因为上帝的义正在这福音上显明出来；这义是本于信，以至于信。如经上所记：「义人必因信得生。」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61817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、针对自己：我不以福音为耻。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lang="en-US" altLang="zh-CN" sz="36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、对福音对象：恒久忍耐。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9555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哥林多前书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爱是恒久忍耐，又有恩慈；爱是不嫉妒；爱是不自夸，不张狂，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不做害羞的事，不求自己的益处，不轻易发怒，不计算人的恶，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不喜欢不义，只喜欢真理；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13:7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凡事包容，凡事相信，凡事盼望，凡事忍耐。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5151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罗马书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我们又藉着他，因信得进入现在所站的这恩典中，并且欢欢喜喜盼望上帝的荣耀。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不但如此，就是在患难中也是欢欢喜喜的；因为知道患难生忍耐，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忍耐生老练，老练生盼望；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盼望不至于羞耻，因为所赐给我们的圣灵将上帝的爱浇灌在我们心里。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69471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结语：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求主帮助我们，能兴起发光，成为福音使者，使万民归向主！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91282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约翰福音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12:24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我实实在在地告诉你们，一粒麦子不落在地里死了，仍旧是一粒，若是死了，就结出许多子粒来。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12:25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爱惜自己生命的，就失丧生命；在这世上恨恶自己生命的，就要保守生命到永生。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12:26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若有人服事我，就当跟从我；我在哪里，服事我的人也要在那里；若有人服事我，我父必尊重他。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56475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36525</TotalTime>
  <Words>2250</Words>
  <Application>Microsoft Office PowerPoint</Application>
  <PresentationFormat>On-screen Show (4:3)</PresentationFormat>
  <Paragraphs>113</Paragraphs>
  <Slides>38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SimSun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115</cp:revision>
  <dcterms:created xsi:type="dcterms:W3CDTF">2010-03-20T17:46:04Z</dcterms:created>
  <dcterms:modified xsi:type="dcterms:W3CDTF">2023-05-06T04:44:54Z</dcterms:modified>
</cp:coreProperties>
</file>