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4"/>
  </p:notesMasterIdLst>
  <p:handoutMasterIdLst>
    <p:handoutMasterId r:id="rId35"/>
  </p:handoutMasterIdLst>
  <p:sldIdLst>
    <p:sldId id="2037" r:id="rId2"/>
    <p:sldId id="3590" r:id="rId3"/>
    <p:sldId id="3591" r:id="rId4"/>
    <p:sldId id="257" r:id="rId5"/>
    <p:sldId id="271" r:id="rId6"/>
    <p:sldId id="272" r:id="rId7"/>
    <p:sldId id="3567" r:id="rId8"/>
    <p:sldId id="3577" r:id="rId9"/>
    <p:sldId id="3572" r:id="rId10"/>
    <p:sldId id="273" r:id="rId11"/>
    <p:sldId id="3568" r:id="rId12"/>
    <p:sldId id="3569" r:id="rId13"/>
    <p:sldId id="3571" r:id="rId14"/>
    <p:sldId id="3574" r:id="rId15"/>
    <p:sldId id="3573" r:id="rId16"/>
    <p:sldId id="3576" r:id="rId17"/>
    <p:sldId id="3578" r:id="rId18"/>
    <p:sldId id="3579" r:id="rId19"/>
    <p:sldId id="275" r:id="rId20"/>
    <p:sldId id="3580" r:id="rId21"/>
    <p:sldId id="276" r:id="rId22"/>
    <p:sldId id="3581" r:id="rId23"/>
    <p:sldId id="3583" r:id="rId24"/>
    <p:sldId id="3584" r:id="rId25"/>
    <p:sldId id="3585" r:id="rId26"/>
    <p:sldId id="3586" r:id="rId27"/>
    <p:sldId id="3587" r:id="rId28"/>
    <p:sldId id="3588" r:id="rId29"/>
    <p:sldId id="3592" r:id="rId30"/>
    <p:sldId id="3589" r:id="rId31"/>
    <p:sldId id="3594" r:id="rId32"/>
    <p:sldId id="3516" r:id="rId33"/>
  </p:sldIdLst>
  <p:sldSz cx="9144000" cy="6858000" type="screen4x3"/>
  <p:notesSz cx="7010400" cy="9296400"/>
  <p:defaultTextStyle>
    <a:defPPr>
      <a:defRPr lang="zh-TW"/>
    </a:defPPr>
    <a:lvl1pPr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Tahoma" panose="020B060403050404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Tahoma" panose="020B060403050404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Tahoma" panose="020B060403050404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Tahoma" panose="020B0604030504040204" pitchFamily="34" charset="0"/>
        <a:ea typeface="PMingLiU"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000000"/>
    <a:srgbClr val="0000FF"/>
    <a:srgbClr val="003300"/>
    <a:srgbClr val="000099"/>
    <a:srgbClr val="FF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20" autoAdjust="0"/>
    <p:restoredTop sz="91870" autoAdjust="0"/>
  </p:normalViewPr>
  <p:slideViewPr>
    <p:cSldViewPr>
      <p:cViewPr varScale="1">
        <p:scale>
          <a:sx n="139" d="100"/>
          <a:sy n="139" d="100"/>
        </p:scale>
        <p:origin x="576" y="160"/>
      </p:cViewPr>
      <p:guideLst>
        <p:guide orient="horz" pos="2160"/>
        <p:guide pos="2880"/>
      </p:guideLst>
    </p:cSldViewPr>
  </p:slideViewPr>
  <p:outlineViewPr>
    <p:cViewPr>
      <p:scale>
        <a:sx n="33" d="100"/>
        <a:sy n="33" d="100"/>
      </p:scale>
      <p:origin x="0" y="14934"/>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C1073A-D37E-DE41-87E1-D89441968C82}"/>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1004AD8-7C7D-F343-9A3D-B648A2192863}"/>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AE96BAF-80CC-F741-A50D-984A684B504A}" type="datetimeFigureOut">
              <a:rPr lang="en-US" smtClean="0"/>
              <a:t>4/21/23</a:t>
            </a:fld>
            <a:endParaRPr lang="en-US"/>
          </a:p>
        </p:txBody>
      </p:sp>
      <p:sp>
        <p:nvSpPr>
          <p:cNvPr id="4" name="Footer Placeholder 3">
            <a:extLst>
              <a:ext uri="{FF2B5EF4-FFF2-40B4-BE49-F238E27FC236}">
                <a16:creationId xmlns:a16="http://schemas.microsoft.com/office/drawing/2014/main" id="{034B037C-55CF-694B-8BC1-B8F7BA5BC2EC}"/>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9042922-ADCB-4A4F-A404-5180034EBD87}"/>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3EAF87C8-573B-D14C-A3B8-AAE4BB29F1FC}" type="slidenum">
              <a:rPr lang="en-US" smtClean="0"/>
              <a:t>‹#›</a:t>
            </a:fld>
            <a:endParaRPr lang="en-US"/>
          </a:p>
        </p:txBody>
      </p:sp>
    </p:spTree>
    <p:extLst>
      <p:ext uri="{BB962C8B-B14F-4D97-AF65-F5344CB8AC3E}">
        <p14:creationId xmlns:p14="http://schemas.microsoft.com/office/powerpoint/2010/main" val="3211444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E816F959-6725-4F73-8E68-51A6B3882149}"/>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46435" name="Rectangle 3">
            <a:extLst>
              <a:ext uri="{FF2B5EF4-FFF2-40B4-BE49-F238E27FC236}">
                <a16:creationId xmlns:a16="http://schemas.microsoft.com/office/drawing/2014/main" id="{CCE52162-5FD6-4CA3-ADAB-35C0F1B1595C}"/>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22532" name="Rectangle 4">
            <a:extLst>
              <a:ext uri="{FF2B5EF4-FFF2-40B4-BE49-F238E27FC236}">
                <a16:creationId xmlns:a16="http://schemas.microsoft.com/office/drawing/2014/main" id="{A11282B8-DFFA-4610-83D7-04EE63FE75C3}"/>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46437" name="Rectangle 5">
            <a:extLst>
              <a:ext uri="{FF2B5EF4-FFF2-40B4-BE49-F238E27FC236}">
                <a16:creationId xmlns:a16="http://schemas.microsoft.com/office/drawing/2014/main" id="{89645C5D-E9A8-49A4-86F4-5E7D791BC028}"/>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6438" name="Rectangle 6">
            <a:extLst>
              <a:ext uri="{FF2B5EF4-FFF2-40B4-BE49-F238E27FC236}">
                <a16:creationId xmlns:a16="http://schemas.microsoft.com/office/drawing/2014/main" id="{D4F8EFE5-12E7-4798-8FC7-4CDAF844EC0B}"/>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46439" name="Rectangle 7">
            <a:extLst>
              <a:ext uri="{FF2B5EF4-FFF2-40B4-BE49-F238E27FC236}">
                <a16:creationId xmlns:a16="http://schemas.microsoft.com/office/drawing/2014/main" id="{E148082D-39C0-480E-909B-84D25775520C}"/>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D3351A6A-3291-4A11-91AF-E9C498E36C8B}" type="slidenum">
              <a:rPr lang="en-US" altLang="en-US"/>
              <a:pPr>
                <a:defRPr/>
              </a:pPr>
              <a:t>‹#›</a:t>
            </a:fld>
            <a:endParaRPr lang="en-US" altLang="en-US"/>
          </a:p>
        </p:txBody>
      </p:sp>
    </p:spTree>
    <p:extLst>
      <p:ext uri="{BB962C8B-B14F-4D97-AF65-F5344CB8AC3E}">
        <p14:creationId xmlns:p14="http://schemas.microsoft.com/office/powerpoint/2010/main" val="38202191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1pPr>
    <a:lvl2pPr marL="457200"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2pPr>
    <a:lvl3pPr marL="914400"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3pPr>
    <a:lvl4pPr marL="1371600"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4pPr>
    <a:lvl5pPr marL="1828800"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1</a:t>
            </a:fld>
            <a:endParaRPr lang="en-US" altLang="en-US"/>
          </a:p>
        </p:txBody>
      </p:sp>
    </p:spTree>
    <p:extLst>
      <p:ext uri="{BB962C8B-B14F-4D97-AF65-F5344CB8AC3E}">
        <p14:creationId xmlns:p14="http://schemas.microsoft.com/office/powerpoint/2010/main" val="3535048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11</a:t>
            </a:fld>
            <a:endParaRPr lang="en-US" altLang="en-US"/>
          </a:p>
        </p:txBody>
      </p:sp>
    </p:spTree>
    <p:extLst>
      <p:ext uri="{BB962C8B-B14F-4D97-AF65-F5344CB8AC3E}">
        <p14:creationId xmlns:p14="http://schemas.microsoft.com/office/powerpoint/2010/main" val="3718323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12</a:t>
            </a:fld>
            <a:endParaRPr lang="en-US" altLang="en-US"/>
          </a:p>
        </p:txBody>
      </p:sp>
    </p:spTree>
    <p:extLst>
      <p:ext uri="{BB962C8B-B14F-4D97-AF65-F5344CB8AC3E}">
        <p14:creationId xmlns:p14="http://schemas.microsoft.com/office/powerpoint/2010/main" val="4155341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24</a:t>
            </a:fld>
            <a:endParaRPr lang="en-US" altLang="en-US"/>
          </a:p>
        </p:txBody>
      </p:sp>
    </p:spTree>
    <p:extLst>
      <p:ext uri="{BB962C8B-B14F-4D97-AF65-F5344CB8AC3E}">
        <p14:creationId xmlns:p14="http://schemas.microsoft.com/office/powerpoint/2010/main" val="49380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31</a:t>
            </a:fld>
            <a:endParaRPr lang="en-US" altLang="en-US"/>
          </a:p>
        </p:txBody>
      </p:sp>
    </p:spTree>
    <p:extLst>
      <p:ext uri="{BB962C8B-B14F-4D97-AF65-F5344CB8AC3E}">
        <p14:creationId xmlns:p14="http://schemas.microsoft.com/office/powerpoint/2010/main" val="2950582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D987EF-D415-C247-949A-52F521F2D3AB}" type="slidenum">
              <a:rPr kumimoji="1" lang="zh-CN" altLang="en-US" smtClean="0"/>
              <a:t>32</a:t>
            </a:fld>
            <a:endParaRPr kumimoji="1" lang="zh-CN" altLang="en-US"/>
          </a:p>
        </p:txBody>
      </p:sp>
    </p:spTree>
    <p:extLst>
      <p:ext uri="{BB962C8B-B14F-4D97-AF65-F5344CB8AC3E}">
        <p14:creationId xmlns:p14="http://schemas.microsoft.com/office/powerpoint/2010/main" val="2104909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8A37B04-3AEE-4A08-B613-CBC60CAB19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182669-01DB-4ECA-9D74-07ED937509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F77454B-F604-423C-AD3C-F1CB7DDD9D68}"/>
              </a:ext>
            </a:extLst>
          </p:cNvPr>
          <p:cNvSpPr>
            <a:spLocks noGrp="1" noChangeArrowheads="1"/>
          </p:cNvSpPr>
          <p:nvPr>
            <p:ph type="sldNum" sz="quarter" idx="12"/>
          </p:nvPr>
        </p:nvSpPr>
        <p:spPr>
          <a:ln/>
        </p:spPr>
        <p:txBody>
          <a:bodyPr/>
          <a:lstStyle>
            <a:lvl1pPr>
              <a:defRPr/>
            </a:lvl1pPr>
          </a:lstStyle>
          <a:p>
            <a:pPr>
              <a:defRPr/>
            </a:pPr>
            <a:fld id="{9B9052F4-0A22-4AC7-9F99-CD321BCD7360}" type="slidenum">
              <a:rPr lang="en-US" altLang="en-US"/>
              <a:pPr>
                <a:defRPr/>
              </a:pPr>
              <a:t>‹#›</a:t>
            </a:fld>
            <a:endParaRPr lang="en-US" altLang="en-US"/>
          </a:p>
        </p:txBody>
      </p:sp>
    </p:spTree>
    <p:extLst>
      <p:ext uri="{BB962C8B-B14F-4D97-AF65-F5344CB8AC3E}">
        <p14:creationId xmlns:p14="http://schemas.microsoft.com/office/powerpoint/2010/main" val="2337498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8D8A4003-C3D5-48E9-85FE-2EB0CE7F235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289AC54-CE42-4964-AA54-74BC5B1EDA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219937-B5DD-4138-B846-554E9668850E}"/>
              </a:ext>
            </a:extLst>
          </p:cNvPr>
          <p:cNvSpPr>
            <a:spLocks noGrp="1" noChangeArrowheads="1"/>
          </p:cNvSpPr>
          <p:nvPr>
            <p:ph type="sldNum" sz="quarter" idx="12"/>
          </p:nvPr>
        </p:nvSpPr>
        <p:spPr>
          <a:ln/>
        </p:spPr>
        <p:txBody>
          <a:bodyPr/>
          <a:lstStyle>
            <a:lvl1pPr>
              <a:defRPr/>
            </a:lvl1pPr>
          </a:lstStyle>
          <a:p>
            <a:pPr>
              <a:defRPr/>
            </a:pPr>
            <a:fld id="{E231A2B8-49C6-4ABE-B9A7-01AE0E761439}" type="slidenum">
              <a:rPr lang="en-US" altLang="en-US"/>
              <a:pPr>
                <a:defRPr/>
              </a:pPr>
              <a:t>‹#›</a:t>
            </a:fld>
            <a:endParaRPr lang="en-US" altLang="en-US"/>
          </a:p>
        </p:txBody>
      </p:sp>
    </p:spTree>
    <p:extLst>
      <p:ext uri="{BB962C8B-B14F-4D97-AF65-F5344CB8AC3E}">
        <p14:creationId xmlns:p14="http://schemas.microsoft.com/office/powerpoint/2010/main" val="409361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62A0771-BE24-4F66-8DB2-33C36AA10EF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8DF9646-4405-4756-B5DA-03E465F181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78CBE3D-4A08-4231-98F7-3CA4EDBC9AA3}"/>
              </a:ext>
            </a:extLst>
          </p:cNvPr>
          <p:cNvSpPr>
            <a:spLocks noGrp="1" noChangeArrowheads="1"/>
          </p:cNvSpPr>
          <p:nvPr>
            <p:ph type="sldNum" sz="quarter" idx="12"/>
          </p:nvPr>
        </p:nvSpPr>
        <p:spPr>
          <a:ln/>
        </p:spPr>
        <p:txBody>
          <a:bodyPr/>
          <a:lstStyle>
            <a:lvl1pPr>
              <a:defRPr/>
            </a:lvl1pPr>
          </a:lstStyle>
          <a:p>
            <a:pPr>
              <a:defRPr/>
            </a:pPr>
            <a:fld id="{5534C7D4-E5FB-42B6-BE46-2D5A92AA3631}" type="slidenum">
              <a:rPr lang="en-US" altLang="en-US"/>
              <a:pPr>
                <a:defRPr/>
              </a:pPr>
              <a:t>‹#›</a:t>
            </a:fld>
            <a:endParaRPr lang="en-US" altLang="en-US"/>
          </a:p>
        </p:txBody>
      </p:sp>
    </p:spTree>
    <p:extLst>
      <p:ext uri="{BB962C8B-B14F-4D97-AF65-F5344CB8AC3E}">
        <p14:creationId xmlns:p14="http://schemas.microsoft.com/office/powerpoint/2010/main" val="336621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2597B60-175B-4B47-A9EE-2AF85065D2C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028A2EE-CAE1-45DD-B722-E49B2AFE4B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8E7C17D-BECF-441C-B45D-0A544FBC6A70}"/>
              </a:ext>
            </a:extLst>
          </p:cNvPr>
          <p:cNvSpPr>
            <a:spLocks noGrp="1" noChangeArrowheads="1"/>
          </p:cNvSpPr>
          <p:nvPr>
            <p:ph type="sldNum" sz="quarter" idx="12"/>
          </p:nvPr>
        </p:nvSpPr>
        <p:spPr>
          <a:ln/>
        </p:spPr>
        <p:txBody>
          <a:bodyPr/>
          <a:lstStyle>
            <a:lvl1pPr>
              <a:defRPr/>
            </a:lvl1pPr>
          </a:lstStyle>
          <a:p>
            <a:pPr>
              <a:defRPr/>
            </a:pPr>
            <a:fld id="{EFA04607-FF82-4F04-B58C-60CEA4B2DAA6}" type="slidenum">
              <a:rPr lang="en-US" altLang="en-US"/>
              <a:pPr>
                <a:defRPr/>
              </a:pPr>
              <a:t>‹#›</a:t>
            </a:fld>
            <a:endParaRPr lang="en-US" altLang="en-US"/>
          </a:p>
        </p:txBody>
      </p:sp>
    </p:spTree>
    <p:extLst>
      <p:ext uri="{BB962C8B-B14F-4D97-AF65-F5344CB8AC3E}">
        <p14:creationId xmlns:p14="http://schemas.microsoft.com/office/powerpoint/2010/main" val="307192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24B13A9-7CAC-4812-869B-274EEFA8541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E35CDF5-0A47-409B-811D-29C56EE442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CF35CDD-D38E-4A37-A3CD-CB9C838B5F4D}"/>
              </a:ext>
            </a:extLst>
          </p:cNvPr>
          <p:cNvSpPr>
            <a:spLocks noGrp="1" noChangeArrowheads="1"/>
          </p:cNvSpPr>
          <p:nvPr>
            <p:ph type="sldNum" sz="quarter" idx="12"/>
          </p:nvPr>
        </p:nvSpPr>
        <p:spPr>
          <a:ln/>
        </p:spPr>
        <p:txBody>
          <a:bodyPr/>
          <a:lstStyle>
            <a:lvl1pPr>
              <a:defRPr/>
            </a:lvl1pPr>
          </a:lstStyle>
          <a:p>
            <a:pPr>
              <a:defRPr/>
            </a:pPr>
            <a:fld id="{4A713A1E-50C5-4EE3-8CDE-EC5DF9C0B838}" type="slidenum">
              <a:rPr lang="en-US" altLang="en-US"/>
              <a:pPr>
                <a:defRPr/>
              </a:pPr>
              <a:t>‹#›</a:t>
            </a:fld>
            <a:endParaRPr lang="en-US" altLang="en-US"/>
          </a:p>
        </p:txBody>
      </p:sp>
    </p:spTree>
    <p:extLst>
      <p:ext uri="{BB962C8B-B14F-4D97-AF65-F5344CB8AC3E}">
        <p14:creationId xmlns:p14="http://schemas.microsoft.com/office/powerpoint/2010/main" val="617404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C2A3687-CB9C-4E0A-9CA0-8722E42B3E3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FB84A42-F734-4CC9-BCB8-122241E6D7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237D48E-B52C-45F8-943B-5FA22DDD86FF}"/>
              </a:ext>
            </a:extLst>
          </p:cNvPr>
          <p:cNvSpPr>
            <a:spLocks noGrp="1" noChangeArrowheads="1"/>
          </p:cNvSpPr>
          <p:nvPr>
            <p:ph type="sldNum" sz="quarter" idx="12"/>
          </p:nvPr>
        </p:nvSpPr>
        <p:spPr>
          <a:ln/>
        </p:spPr>
        <p:txBody>
          <a:bodyPr/>
          <a:lstStyle>
            <a:lvl1pPr>
              <a:defRPr/>
            </a:lvl1pPr>
          </a:lstStyle>
          <a:p>
            <a:pPr>
              <a:defRPr/>
            </a:pPr>
            <a:fld id="{CB02B34B-30B8-4C88-8900-85EAC7D88063}" type="slidenum">
              <a:rPr lang="en-US" altLang="en-US"/>
              <a:pPr>
                <a:defRPr/>
              </a:pPr>
              <a:t>‹#›</a:t>
            </a:fld>
            <a:endParaRPr lang="en-US" altLang="en-US"/>
          </a:p>
        </p:txBody>
      </p:sp>
    </p:spTree>
    <p:extLst>
      <p:ext uri="{BB962C8B-B14F-4D97-AF65-F5344CB8AC3E}">
        <p14:creationId xmlns:p14="http://schemas.microsoft.com/office/powerpoint/2010/main" val="2796014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ABDF60B-0A92-4F30-ABE5-5798CA22787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88B44EC-2F73-4443-ACED-B990C25BDD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E6BE668-5B94-4FB8-B67E-FE1834F8C734}"/>
              </a:ext>
            </a:extLst>
          </p:cNvPr>
          <p:cNvSpPr>
            <a:spLocks noGrp="1" noChangeArrowheads="1"/>
          </p:cNvSpPr>
          <p:nvPr>
            <p:ph type="sldNum" sz="quarter" idx="12"/>
          </p:nvPr>
        </p:nvSpPr>
        <p:spPr>
          <a:ln/>
        </p:spPr>
        <p:txBody>
          <a:bodyPr/>
          <a:lstStyle>
            <a:lvl1pPr>
              <a:defRPr/>
            </a:lvl1pPr>
          </a:lstStyle>
          <a:p>
            <a:pPr>
              <a:defRPr/>
            </a:pPr>
            <a:fld id="{2466C0FF-5732-4A81-8D1A-44CD41D2060E}" type="slidenum">
              <a:rPr lang="en-US" altLang="en-US"/>
              <a:pPr>
                <a:defRPr/>
              </a:pPr>
              <a:t>‹#›</a:t>
            </a:fld>
            <a:endParaRPr lang="en-US" altLang="en-US"/>
          </a:p>
        </p:txBody>
      </p:sp>
    </p:spTree>
    <p:extLst>
      <p:ext uri="{BB962C8B-B14F-4D97-AF65-F5344CB8AC3E}">
        <p14:creationId xmlns:p14="http://schemas.microsoft.com/office/powerpoint/2010/main" val="4029692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E6B0730-47B0-4359-8CB9-52165798FD6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50D1B44-BBD2-494B-AEE9-CF94D84E25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D0C2715-C3D6-4C79-9934-67422AF49277}"/>
              </a:ext>
            </a:extLst>
          </p:cNvPr>
          <p:cNvSpPr>
            <a:spLocks noGrp="1" noChangeArrowheads="1"/>
          </p:cNvSpPr>
          <p:nvPr>
            <p:ph type="sldNum" sz="quarter" idx="12"/>
          </p:nvPr>
        </p:nvSpPr>
        <p:spPr>
          <a:ln/>
        </p:spPr>
        <p:txBody>
          <a:bodyPr/>
          <a:lstStyle>
            <a:lvl1pPr>
              <a:defRPr/>
            </a:lvl1pPr>
          </a:lstStyle>
          <a:p>
            <a:pPr>
              <a:defRPr/>
            </a:pPr>
            <a:fld id="{6D15F08C-87E6-4972-8158-12EAF89DA18F}" type="slidenum">
              <a:rPr lang="en-US" altLang="en-US"/>
              <a:pPr>
                <a:defRPr/>
              </a:pPr>
              <a:t>‹#›</a:t>
            </a:fld>
            <a:endParaRPr lang="en-US" altLang="en-US"/>
          </a:p>
        </p:txBody>
      </p:sp>
    </p:spTree>
    <p:extLst>
      <p:ext uri="{BB962C8B-B14F-4D97-AF65-F5344CB8AC3E}">
        <p14:creationId xmlns:p14="http://schemas.microsoft.com/office/powerpoint/2010/main" val="3307800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9D62194-4120-485C-A1D9-34443CAF24A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6DE0516-845B-4A47-8AFF-38B4FDF76D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31676C8-88F5-4E94-AD0B-C31C611B6D6B}"/>
              </a:ext>
            </a:extLst>
          </p:cNvPr>
          <p:cNvSpPr>
            <a:spLocks noGrp="1" noChangeArrowheads="1"/>
          </p:cNvSpPr>
          <p:nvPr>
            <p:ph type="sldNum" sz="quarter" idx="12"/>
          </p:nvPr>
        </p:nvSpPr>
        <p:spPr>
          <a:ln/>
        </p:spPr>
        <p:txBody>
          <a:bodyPr/>
          <a:lstStyle>
            <a:lvl1pPr>
              <a:defRPr/>
            </a:lvl1pPr>
          </a:lstStyle>
          <a:p>
            <a:pPr>
              <a:defRPr/>
            </a:pPr>
            <a:fld id="{70CF21AF-B41D-4377-9639-9BFA0C7723E9}" type="slidenum">
              <a:rPr lang="en-US" altLang="en-US"/>
              <a:pPr>
                <a:defRPr/>
              </a:pPr>
              <a:t>‹#›</a:t>
            </a:fld>
            <a:endParaRPr lang="en-US" altLang="en-US"/>
          </a:p>
        </p:txBody>
      </p:sp>
    </p:spTree>
    <p:extLst>
      <p:ext uri="{BB962C8B-B14F-4D97-AF65-F5344CB8AC3E}">
        <p14:creationId xmlns:p14="http://schemas.microsoft.com/office/powerpoint/2010/main" val="813476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D157EE-589D-45B5-93E7-4A6EF5E1BCB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A5CE80C-619D-4E5E-8E48-22F9EDDBBF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9DB11DE-CDEB-4F52-B298-3A9660E2A28E}"/>
              </a:ext>
            </a:extLst>
          </p:cNvPr>
          <p:cNvSpPr>
            <a:spLocks noGrp="1" noChangeArrowheads="1"/>
          </p:cNvSpPr>
          <p:nvPr>
            <p:ph type="sldNum" sz="quarter" idx="12"/>
          </p:nvPr>
        </p:nvSpPr>
        <p:spPr>
          <a:ln/>
        </p:spPr>
        <p:txBody>
          <a:bodyPr/>
          <a:lstStyle>
            <a:lvl1pPr>
              <a:defRPr/>
            </a:lvl1pPr>
          </a:lstStyle>
          <a:p>
            <a:pPr>
              <a:defRPr/>
            </a:pPr>
            <a:fld id="{CA0F8831-CCD8-40D3-B199-6C4369BB7828}" type="slidenum">
              <a:rPr lang="en-US" altLang="en-US"/>
              <a:pPr>
                <a:defRPr/>
              </a:pPr>
              <a:t>‹#›</a:t>
            </a:fld>
            <a:endParaRPr lang="en-US" altLang="en-US"/>
          </a:p>
        </p:txBody>
      </p:sp>
    </p:spTree>
    <p:extLst>
      <p:ext uri="{BB962C8B-B14F-4D97-AF65-F5344CB8AC3E}">
        <p14:creationId xmlns:p14="http://schemas.microsoft.com/office/powerpoint/2010/main" val="3021772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8C7CA25-C417-4CCE-98EE-2D202273541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447CE3-29F1-4B35-B6F5-9CED0BE05D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05A42EB-122B-47E0-BCC5-9B783A85D9D6}"/>
              </a:ext>
            </a:extLst>
          </p:cNvPr>
          <p:cNvSpPr>
            <a:spLocks noGrp="1" noChangeArrowheads="1"/>
          </p:cNvSpPr>
          <p:nvPr>
            <p:ph type="sldNum" sz="quarter" idx="12"/>
          </p:nvPr>
        </p:nvSpPr>
        <p:spPr>
          <a:ln/>
        </p:spPr>
        <p:txBody>
          <a:bodyPr/>
          <a:lstStyle>
            <a:lvl1pPr>
              <a:defRPr/>
            </a:lvl1pPr>
          </a:lstStyle>
          <a:p>
            <a:pPr>
              <a:defRPr/>
            </a:pPr>
            <a:fld id="{2514D001-2C7D-4BA0-B6C0-92AC1EDF02B3}" type="slidenum">
              <a:rPr lang="en-US" altLang="en-US"/>
              <a:pPr>
                <a:defRPr/>
              </a:pPr>
              <a:t>‹#›</a:t>
            </a:fld>
            <a:endParaRPr lang="en-US" altLang="en-US"/>
          </a:p>
        </p:txBody>
      </p:sp>
    </p:spTree>
    <p:extLst>
      <p:ext uri="{BB962C8B-B14F-4D97-AF65-F5344CB8AC3E}">
        <p14:creationId xmlns:p14="http://schemas.microsoft.com/office/powerpoint/2010/main" val="189428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8F59B4B-D5CF-4779-8B90-4FC046A90A5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AAE6569-2435-4F1A-A587-19487A4D741D}"/>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6676" name="Rectangle 4">
            <a:extLst>
              <a:ext uri="{FF2B5EF4-FFF2-40B4-BE49-F238E27FC236}">
                <a16:creationId xmlns:a16="http://schemas.microsoft.com/office/drawing/2014/main" id="{87593ABA-6BE3-473B-B299-A2C7DDED0FB4}"/>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0" sz="1400">
                <a:latin typeface="Arial" pitchFamily="34" charset="0"/>
              </a:defRPr>
            </a:lvl1pPr>
          </a:lstStyle>
          <a:p>
            <a:pPr>
              <a:defRPr/>
            </a:pPr>
            <a:endParaRPr lang="en-US"/>
          </a:p>
        </p:txBody>
      </p:sp>
      <p:sp>
        <p:nvSpPr>
          <p:cNvPr id="156677" name="Rectangle 5">
            <a:extLst>
              <a:ext uri="{FF2B5EF4-FFF2-40B4-BE49-F238E27FC236}">
                <a16:creationId xmlns:a16="http://schemas.microsoft.com/office/drawing/2014/main" id="{04F6249F-55B7-4FE6-8FC3-7670761945E3}"/>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0" sz="1400">
                <a:latin typeface="Arial" pitchFamily="34" charset="0"/>
              </a:defRPr>
            </a:lvl1pPr>
          </a:lstStyle>
          <a:p>
            <a:pPr>
              <a:defRPr/>
            </a:pPr>
            <a:endParaRPr lang="en-US"/>
          </a:p>
        </p:txBody>
      </p:sp>
      <p:sp>
        <p:nvSpPr>
          <p:cNvPr id="156678" name="Rectangle 6">
            <a:extLst>
              <a:ext uri="{FF2B5EF4-FFF2-40B4-BE49-F238E27FC236}">
                <a16:creationId xmlns:a16="http://schemas.microsoft.com/office/drawing/2014/main" id="{AA2DD6DD-188D-4A57-B162-88740D45E010}"/>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0" sz="1400">
                <a:latin typeface="Arial" panose="020B0604020202020204" pitchFamily="34" charset="0"/>
              </a:defRPr>
            </a:lvl1pPr>
          </a:lstStyle>
          <a:p>
            <a:pPr>
              <a:defRPr/>
            </a:pPr>
            <a:fld id="{A0DE1046-364B-474F-809D-553467247B2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42E51-7F91-5043-BCA0-2EBD1F6295A0}"/>
              </a:ext>
            </a:extLst>
          </p:cNvPr>
          <p:cNvSpPr>
            <a:spLocks noGrp="1"/>
          </p:cNvSpPr>
          <p:nvPr>
            <p:ph type="title"/>
          </p:nvPr>
        </p:nvSpPr>
        <p:spPr>
          <a:xfrm>
            <a:off x="467544" y="404664"/>
            <a:ext cx="8136904" cy="3672408"/>
          </a:xfrm>
        </p:spPr>
        <p:txBody>
          <a:bodyPr/>
          <a:lstStyle/>
          <a:p>
            <a:br>
              <a:rPr lang="en-US" altLang="zh-CN" b="1" dirty="0">
                <a:solidFill>
                  <a:schemeClr val="bg1"/>
                </a:solidFill>
              </a:rPr>
            </a:br>
            <a:br>
              <a:rPr lang="en-US" altLang="ja-JP" sz="6000" b="1" dirty="0">
                <a:solidFill>
                  <a:schemeClr val="bg1"/>
                </a:solidFill>
              </a:rPr>
            </a:br>
            <a:r>
              <a:rPr lang="ja-JP" altLang="en-US" sz="6000" b="1">
                <a:solidFill>
                  <a:schemeClr val="bg1"/>
                </a:solidFill>
              </a:rPr>
              <a:t>心里不要忧虑</a:t>
            </a:r>
            <a:br>
              <a:rPr lang="en-US" altLang="zh-CN" sz="6000" b="1" dirty="0">
                <a:solidFill>
                  <a:schemeClr val="bg1"/>
                </a:solidFill>
              </a:rPr>
            </a:br>
            <a:br>
              <a:rPr lang="en-US" altLang="zh-CN" b="1" dirty="0">
                <a:solidFill>
                  <a:schemeClr val="bg1"/>
                </a:solidFill>
              </a:rPr>
            </a:br>
            <a:r>
              <a:rPr lang="ja-JP" altLang="en-US" b="1">
                <a:solidFill>
                  <a:schemeClr val="bg1"/>
                </a:solidFill>
              </a:rPr>
              <a:t>马太福音：六</a:t>
            </a:r>
            <a:r>
              <a:rPr lang="en-US" altLang="ja-JP" b="1" dirty="0">
                <a:solidFill>
                  <a:schemeClr val="bg1"/>
                </a:solidFill>
              </a:rPr>
              <a:t> 24 - 34</a:t>
            </a:r>
            <a:br>
              <a:rPr lang="ja-JP" altLang="en-US" b="1">
                <a:solidFill>
                  <a:schemeClr val="bg1"/>
                </a:solidFill>
              </a:rPr>
            </a:br>
            <a:endParaRPr lang="en-US" b="1" dirty="0">
              <a:solidFill>
                <a:schemeClr val="bg1"/>
              </a:solidFill>
            </a:endParaRPr>
          </a:p>
        </p:txBody>
      </p:sp>
      <p:sp>
        <p:nvSpPr>
          <p:cNvPr id="3" name="Content Placeholder 2">
            <a:extLst>
              <a:ext uri="{FF2B5EF4-FFF2-40B4-BE49-F238E27FC236}">
                <a16:creationId xmlns:a16="http://schemas.microsoft.com/office/drawing/2014/main" id="{913A9C3D-B79D-2C45-98A9-24A2DE067CA3}"/>
              </a:ext>
            </a:extLst>
          </p:cNvPr>
          <p:cNvSpPr>
            <a:spLocks noGrp="1"/>
          </p:cNvSpPr>
          <p:nvPr>
            <p:ph idx="1"/>
          </p:nvPr>
        </p:nvSpPr>
        <p:spPr>
          <a:xfrm>
            <a:off x="683568" y="4365104"/>
            <a:ext cx="8064896" cy="1296144"/>
          </a:xfrm>
        </p:spPr>
        <p:txBody>
          <a:bodyPr/>
          <a:lstStyle/>
          <a:p>
            <a:pPr marL="0" indent="0" algn="ctr">
              <a:buNone/>
            </a:pPr>
            <a:r>
              <a:rPr lang="ja-JP" altLang="en-US" sz="3600">
                <a:solidFill>
                  <a:schemeClr val="bg1"/>
                </a:solidFill>
              </a:rPr>
              <a:t>宋</a:t>
            </a:r>
            <a:r>
              <a:rPr lang="zh-CN" altLang="en-US" sz="3600" dirty="0">
                <a:solidFill>
                  <a:schemeClr val="bg1"/>
                </a:solidFill>
              </a:rPr>
              <a:t>  </a:t>
            </a:r>
            <a:r>
              <a:rPr lang="ja-JP" altLang="en-US" sz="3600">
                <a:solidFill>
                  <a:schemeClr val="bg1"/>
                </a:solidFill>
              </a:rPr>
              <a:t>兵</a:t>
            </a:r>
            <a:r>
              <a:rPr lang="en-US" altLang="ja-JP" sz="3600" dirty="0">
                <a:solidFill>
                  <a:schemeClr val="bg1"/>
                </a:solidFill>
              </a:rPr>
              <a:t>  </a:t>
            </a:r>
            <a:r>
              <a:rPr lang="ja-JP" altLang="en-US" sz="3600">
                <a:solidFill>
                  <a:schemeClr val="bg1"/>
                </a:solidFill>
              </a:rPr>
              <a:t>弟兄</a:t>
            </a:r>
            <a:endParaRPr lang="en-US" altLang="ja-JP" sz="3600" dirty="0">
              <a:solidFill>
                <a:schemeClr val="bg1"/>
              </a:solidFill>
            </a:endParaRPr>
          </a:p>
          <a:p>
            <a:pPr marL="0" indent="0" algn="ctr">
              <a:buNone/>
            </a:pPr>
            <a:r>
              <a:rPr lang="en-US" altLang="zh-CN" sz="3600" dirty="0">
                <a:solidFill>
                  <a:schemeClr val="bg1"/>
                </a:solidFill>
              </a:rPr>
              <a:t>Sunday, April 23, 2023</a:t>
            </a:r>
            <a:endParaRPr lang="en-US" sz="3600" b="1" dirty="0">
              <a:solidFill>
                <a:schemeClr val="bg1"/>
              </a:solidFill>
            </a:endParaRPr>
          </a:p>
        </p:txBody>
      </p:sp>
    </p:spTree>
    <p:extLst>
      <p:ext uri="{BB962C8B-B14F-4D97-AF65-F5344CB8AC3E}">
        <p14:creationId xmlns:p14="http://schemas.microsoft.com/office/powerpoint/2010/main" val="2182448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2F15-128B-C840-BB91-032531AC5E70}"/>
              </a:ext>
            </a:extLst>
          </p:cNvPr>
          <p:cNvSpPr>
            <a:spLocks noGrp="1"/>
          </p:cNvSpPr>
          <p:nvPr>
            <p:ph type="title"/>
          </p:nvPr>
        </p:nvSpPr>
        <p:spPr>
          <a:xfrm>
            <a:off x="445171" y="116632"/>
            <a:ext cx="8164068" cy="864096"/>
          </a:xfrm>
        </p:spPr>
        <p:txBody>
          <a:bodyPr/>
          <a:lstStyle/>
          <a:p>
            <a:r>
              <a:rPr lang="ja-JP" altLang="en-US" b="1">
                <a:solidFill>
                  <a:schemeClr val="bg1"/>
                </a:solidFill>
              </a:rPr>
              <a:t>马太福音：六</a:t>
            </a:r>
            <a:r>
              <a:rPr lang="en-US" altLang="ja-JP" b="1" dirty="0">
                <a:solidFill>
                  <a:schemeClr val="bg1"/>
                </a:solidFill>
              </a:rPr>
              <a:t> 24 - 34</a:t>
            </a:r>
            <a:endParaRPr lang="en-US" dirty="0"/>
          </a:p>
        </p:txBody>
      </p:sp>
      <p:sp>
        <p:nvSpPr>
          <p:cNvPr id="3" name="Content Placeholder 2">
            <a:extLst>
              <a:ext uri="{FF2B5EF4-FFF2-40B4-BE49-F238E27FC236}">
                <a16:creationId xmlns:a16="http://schemas.microsoft.com/office/drawing/2014/main" id="{4B0E0BE0-3AC0-DD4C-A737-318209EC60FB}"/>
              </a:ext>
            </a:extLst>
          </p:cNvPr>
          <p:cNvSpPr>
            <a:spLocks noGrp="1"/>
          </p:cNvSpPr>
          <p:nvPr>
            <p:ph idx="1"/>
          </p:nvPr>
        </p:nvSpPr>
        <p:spPr>
          <a:xfrm>
            <a:off x="251520" y="1184580"/>
            <a:ext cx="8784976" cy="5536896"/>
          </a:xfrm>
        </p:spPr>
        <p:txBody>
          <a:bodyPr/>
          <a:lstStyle/>
          <a:p>
            <a:pPr marL="0" indent="0">
              <a:buNone/>
            </a:pPr>
            <a:r>
              <a:rPr lang="en-US" altLang="ja-JP" sz="2400" dirty="0">
                <a:solidFill>
                  <a:schemeClr val="bg1"/>
                </a:solidFill>
              </a:rPr>
              <a:t>6:24 </a:t>
            </a:r>
            <a:r>
              <a:rPr lang="ja-JP" altLang="en-US" sz="2400">
                <a:solidFill>
                  <a:schemeClr val="bg1"/>
                </a:solidFill>
              </a:rPr>
              <a:t>「一個人不能事奉兩個主；不是惡這個、愛那個，就是重這個、輕那個。你們不能又事奉神，又事奉瑪門（瑪門：財利的意思）。」</a:t>
            </a:r>
          </a:p>
          <a:p>
            <a:pPr marL="0" indent="0">
              <a:buNone/>
            </a:pPr>
            <a:r>
              <a:rPr lang="en-US" altLang="ja-JP" sz="2400" dirty="0">
                <a:solidFill>
                  <a:schemeClr val="bg1"/>
                </a:solidFill>
              </a:rPr>
              <a:t>6:25 </a:t>
            </a:r>
            <a:r>
              <a:rPr lang="ja-JP" altLang="en-US" sz="2400">
                <a:solidFill>
                  <a:schemeClr val="bg1"/>
                </a:solidFill>
              </a:rPr>
              <a:t>「所以我告訴你們，不要為生命</a:t>
            </a:r>
            <a:r>
              <a:rPr lang="ja-JP" altLang="en-US" sz="2400" u="sng">
                <a:solidFill>
                  <a:srgbClr val="FFFF00"/>
                </a:solidFill>
              </a:rPr>
              <a:t>憂慮</a:t>
            </a:r>
            <a:r>
              <a:rPr lang="ja-JP" altLang="en-US" sz="2400">
                <a:solidFill>
                  <a:schemeClr val="bg1"/>
                </a:solidFill>
              </a:rPr>
              <a:t>吃甚麼，喝甚麼；為身體</a:t>
            </a:r>
            <a:r>
              <a:rPr lang="ja-JP" altLang="en-US" sz="2400">
                <a:solidFill>
                  <a:srgbClr val="FFFF00"/>
                </a:solidFill>
              </a:rPr>
              <a:t>憂慮</a:t>
            </a:r>
            <a:r>
              <a:rPr lang="ja-JP" altLang="en-US" sz="2400">
                <a:solidFill>
                  <a:schemeClr val="bg1"/>
                </a:solidFill>
              </a:rPr>
              <a:t>穿甚麼。生命不勝於飲食嗎？身體不勝於衣裳嗎？</a:t>
            </a:r>
          </a:p>
          <a:p>
            <a:pPr marL="0" indent="0">
              <a:buNone/>
            </a:pPr>
            <a:r>
              <a:rPr lang="en-US" altLang="ja-JP" sz="2400" dirty="0">
                <a:solidFill>
                  <a:schemeClr val="bg1"/>
                </a:solidFill>
              </a:rPr>
              <a:t>6:26 </a:t>
            </a:r>
            <a:r>
              <a:rPr lang="ja-JP" altLang="en-US" sz="2400">
                <a:solidFill>
                  <a:schemeClr val="bg1"/>
                </a:solidFill>
              </a:rPr>
              <a:t>你們看那天上的飛鳥，也不種，也不收，也不積蓄在倉裏，你們的天父尚且養活牠。你們不比飛鳥貴重得多嗎？</a:t>
            </a:r>
          </a:p>
          <a:p>
            <a:pPr marL="0" indent="0">
              <a:buNone/>
            </a:pPr>
            <a:r>
              <a:rPr lang="en-US" altLang="ja-JP" sz="2400" dirty="0">
                <a:solidFill>
                  <a:schemeClr val="bg1"/>
                </a:solidFill>
              </a:rPr>
              <a:t>6:27 </a:t>
            </a:r>
            <a:r>
              <a:rPr lang="ja-JP" altLang="en-US" sz="2400">
                <a:solidFill>
                  <a:schemeClr val="bg1"/>
                </a:solidFill>
              </a:rPr>
              <a:t>你們哪一個能用</a:t>
            </a:r>
            <a:r>
              <a:rPr lang="ja-JP" altLang="en-US" sz="2400">
                <a:solidFill>
                  <a:srgbClr val="FFFF00"/>
                </a:solidFill>
              </a:rPr>
              <a:t>思慮</a:t>
            </a:r>
            <a:r>
              <a:rPr lang="ja-JP" altLang="en-US" sz="2400">
                <a:solidFill>
                  <a:schemeClr val="bg1"/>
                </a:solidFill>
              </a:rPr>
              <a:t>使壽數多加一刻呢（或譯：使身量多加一肘呢）？</a:t>
            </a:r>
          </a:p>
          <a:p>
            <a:pPr marL="0" indent="0">
              <a:buNone/>
            </a:pPr>
            <a:r>
              <a:rPr lang="en-US" altLang="ja-JP" sz="2400" dirty="0">
                <a:solidFill>
                  <a:schemeClr val="bg1"/>
                </a:solidFill>
              </a:rPr>
              <a:t>6:28 </a:t>
            </a:r>
            <a:r>
              <a:rPr lang="ja-JP" altLang="en-US" sz="2400">
                <a:solidFill>
                  <a:schemeClr val="bg1"/>
                </a:solidFill>
              </a:rPr>
              <a:t>何必為衣裳</a:t>
            </a:r>
            <a:r>
              <a:rPr lang="ja-JP" altLang="en-US" sz="2400">
                <a:solidFill>
                  <a:srgbClr val="FFFF00"/>
                </a:solidFill>
              </a:rPr>
              <a:t>憂慮</a:t>
            </a:r>
            <a:r>
              <a:rPr lang="ja-JP" altLang="en-US" sz="2400">
                <a:solidFill>
                  <a:schemeClr val="bg1"/>
                </a:solidFill>
              </a:rPr>
              <a:t>呢？你想野地裏的百合花怎麼長起來；它也不勞苦，也不紡線。</a:t>
            </a:r>
          </a:p>
          <a:p>
            <a:endParaRPr lang="en-US" dirty="0"/>
          </a:p>
        </p:txBody>
      </p:sp>
      <p:sp>
        <p:nvSpPr>
          <p:cNvPr id="4" name="Slide Number Placeholder 3">
            <a:extLst>
              <a:ext uri="{FF2B5EF4-FFF2-40B4-BE49-F238E27FC236}">
                <a16:creationId xmlns:a16="http://schemas.microsoft.com/office/drawing/2014/main" id="{7796B856-04B0-F449-B1F7-FF21CD176CDB}"/>
              </a:ext>
            </a:extLst>
          </p:cNvPr>
          <p:cNvSpPr>
            <a:spLocks noGrp="1"/>
          </p:cNvSpPr>
          <p:nvPr>
            <p:ph type="sldNum" sz="quarter" idx="12"/>
          </p:nvPr>
        </p:nvSpPr>
        <p:spPr/>
        <p:txBody>
          <a:bodyPr/>
          <a:lstStyle/>
          <a:p>
            <a:pPr>
              <a:defRPr/>
            </a:pPr>
            <a:fld id="{E231A2B8-49C6-4ABE-B9A7-01AE0E761439}" type="slidenum">
              <a:rPr lang="en-US" altLang="en-US" smtClean="0"/>
              <a:pPr>
                <a:defRPr/>
              </a:pPr>
              <a:t>2</a:t>
            </a:fld>
            <a:endParaRPr lang="en-US" altLang="en-US"/>
          </a:p>
        </p:txBody>
      </p:sp>
    </p:spTree>
    <p:extLst>
      <p:ext uri="{BB962C8B-B14F-4D97-AF65-F5344CB8AC3E}">
        <p14:creationId xmlns:p14="http://schemas.microsoft.com/office/powerpoint/2010/main" val="2482693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2F15-128B-C840-BB91-032531AC5E70}"/>
              </a:ext>
            </a:extLst>
          </p:cNvPr>
          <p:cNvSpPr>
            <a:spLocks noGrp="1"/>
          </p:cNvSpPr>
          <p:nvPr>
            <p:ph type="title"/>
          </p:nvPr>
        </p:nvSpPr>
        <p:spPr>
          <a:xfrm>
            <a:off x="440380" y="188640"/>
            <a:ext cx="8164068" cy="864096"/>
          </a:xfrm>
        </p:spPr>
        <p:txBody>
          <a:bodyPr/>
          <a:lstStyle/>
          <a:p>
            <a:r>
              <a:rPr lang="ja-JP" altLang="en-US" b="1">
                <a:solidFill>
                  <a:schemeClr val="bg1"/>
                </a:solidFill>
              </a:rPr>
              <a:t>马太福音：六</a:t>
            </a:r>
            <a:r>
              <a:rPr lang="en-US" altLang="ja-JP" b="1" dirty="0">
                <a:solidFill>
                  <a:schemeClr val="bg1"/>
                </a:solidFill>
              </a:rPr>
              <a:t> 24 - 34</a:t>
            </a:r>
            <a:endParaRPr lang="en-US" dirty="0"/>
          </a:p>
        </p:txBody>
      </p:sp>
      <p:sp>
        <p:nvSpPr>
          <p:cNvPr id="3" name="Content Placeholder 2">
            <a:extLst>
              <a:ext uri="{FF2B5EF4-FFF2-40B4-BE49-F238E27FC236}">
                <a16:creationId xmlns:a16="http://schemas.microsoft.com/office/drawing/2014/main" id="{4B0E0BE0-3AC0-DD4C-A737-318209EC60FB}"/>
              </a:ext>
            </a:extLst>
          </p:cNvPr>
          <p:cNvSpPr>
            <a:spLocks noGrp="1"/>
          </p:cNvSpPr>
          <p:nvPr>
            <p:ph idx="1"/>
          </p:nvPr>
        </p:nvSpPr>
        <p:spPr>
          <a:xfrm>
            <a:off x="323528" y="1222412"/>
            <a:ext cx="8640961" cy="4853136"/>
          </a:xfrm>
        </p:spPr>
        <p:txBody>
          <a:bodyPr/>
          <a:lstStyle/>
          <a:p>
            <a:pPr marL="0" indent="0">
              <a:buNone/>
            </a:pPr>
            <a:r>
              <a:rPr lang="en-US" altLang="ja-JP" sz="2400" dirty="0">
                <a:solidFill>
                  <a:schemeClr val="bg1"/>
                </a:solidFill>
              </a:rPr>
              <a:t>6:29 </a:t>
            </a:r>
            <a:r>
              <a:rPr lang="ja-JP" altLang="en-US" sz="2400">
                <a:solidFill>
                  <a:schemeClr val="bg1"/>
                </a:solidFill>
              </a:rPr>
              <a:t>然而我告訴你們，就是所羅門極榮華的時候，他所穿戴的，還不如這花一朵呢！</a:t>
            </a:r>
            <a:endParaRPr lang="en-US" altLang="ja-JP" sz="2400" dirty="0">
              <a:solidFill>
                <a:schemeClr val="bg1"/>
              </a:solidFill>
            </a:endParaRPr>
          </a:p>
          <a:p>
            <a:pPr marL="0" indent="0">
              <a:buNone/>
            </a:pPr>
            <a:r>
              <a:rPr lang="en-US" altLang="ja-JP" sz="2400" dirty="0">
                <a:solidFill>
                  <a:schemeClr val="bg1"/>
                </a:solidFill>
              </a:rPr>
              <a:t>6:30 </a:t>
            </a:r>
            <a:r>
              <a:rPr lang="ja-JP" altLang="en-US" sz="2400">
                <a:solidFill>
                  <a:schemeClr val="bg1"/>
                </a:solidFill>
              </a:rPr>
              <a:t>你們這小信的人哪！野地裏的草今天還在，明天就丟在爐裏，神還給它這樣的妝飾，何況你們呢！</a:t>
            </a:r>
          </a:p>
          <a:p>
            <a:pPr marL="0" indent="0">
              <a:buNone/>
            </a:pPr>
            <a:r>
              <a:rPr lang="en-US" altLang="ja-JP" sz="2400" dirty="0">
                <a:solidFill>
                  <a:schemeClr val="bg1"/>
                </a:solidFill>
              </a:rPr>
              <a:t>6:31 </a:t>
            </a:r>
            <a:r>
              <a:rPr lang="ja-JP" altLang="en-US" sz="2400">
                <a:solidFill>
                  <a:schemeClr val="bg1"/>
                </a:solidFill>
              </a:rPr>
              <a:t>所以，不要</a:t>
            </a:r>
            <a:r>
              <a:rPr lang="ja-JP" altLang="en-US" sz="2400">
                <a:solidFill>
                  <a:srgbClr val="FFFF00"/>
                </a:solidFill>
              </a:rPr>
              <a:t>憂慮</a:t>
            </a:r>
            <a:r>
              <a:rPr lang="ja-JP" altLang="en-US" sz="2400">
                <a:solidFill>
                  <a:schemeClr val="bg1"/>
                </a:solidFill>
              </a:rPr>
              <a:t>說，吃甚麼？喝甚麼？穿甚麼？</a:t>
            </a:r>
          </a:p>
          <a:p>
            <a:pPr marL="0" indent="0">
              <a:buNone/>
            </a:pPr>
            <a:r>
              <a:rPr lang="en-US" altLang="ja-JP" sz="2400" dirty="0">
                <a:solidFill>
                  <a:schemeClr val="bg1"/>
                </a:solidFill>
              </a:rPr>
              <a:t>6:32 </a:t>
            </a:r>
            <a:r>
              <a:rPr lang="ja-JP" altLang="en-US" sz="2400">
                <a:solidFill>
                  <a:schemeClr val="bg1"/>
                </a:solidFill>
              </a:rPr>
              <a:t>這都是外邦人所求的。你們需用的這一切東西，你們的天父是知道的。</a:t>
            </a:r>
          </a:p>
          <a:p>
            <a:pPr marL="0" indent="0">
              <a:buNone/>
            </a:pPr>
            <a:r>
              <a:rPr lang="en-US" altLang="ja-JP" sz="2400" dirty="0">
                <a:solidFill>
                  <a:schemeClr val="bg1"/>
                </a:solidFill>
              </a:rPr>
              <a:t>6:33 </a:t>
            </a:r>
            <a:r>
              <a:rPr lang="ja-JP" altLang="en-US" sz="2400">
                <a:solidFill>
                  <a:schemeClr val="bg1"/>
                </a:solidFill>
              </a:rPr>
              <a:t>你們要先求他的國和他的義，這些東西都要加給你們了。</a:t>
            </a:r>
          </a:p>
          <a:p>
            <a:pPr marL="0" indent="0">
              <a:buNone/>
            </a:pPr>
            <a:r>
              <a:rPr lang="en-US" altLang="ja-JP" sz="2400" dirty="0">
                <a:solidFill>
                  <a:schemeClr val="bg1"/>
                </a:solidFill>
              </a:rPr>
              <a:t>6:34 </a:t>
            </a:r>
            <a:r>
              <a:rPr lang="ja-JP" altLang="en-US" sz="2400">
                <a:solidFill>
                  <a:schemeClr val="bg1"/>
                </a:solidFill>
              </a:rPr>
              <a:t>所以，不要為明天</a:t>
            </a:r>
            <a:r>
              <a:rPr lang="ja-JP" altLang="en-US" sz="2400">
                <a:solidFill>
                  <a:srgbClr val="FFFF00"/>
                </a:solidFill>
              </a:rPr>
              <a:t>憂慮</a:t>
            </a:r>
            <a:r>
              <a:rPr lang="ja-JP" altLang="en-US" sz="2400">
                <a:solidFill>
                  <a:schemeClr val="bg1"/>
                </a:solidFill>
              </a:rPr>
              <a:t>，因為明天自有明天的</a:t>
            </a:r>
            <a:r>
              <a:rPr lang="ja-JP" altLang="en-US" sz="2400">
                <a:solidFill>
                  <a:srgbClr val="FFFF00"/>
                </a:solidFill>
              </a:rPr>
              <a:t>憂慮</a:t>
            </a:r>
            <a:r>
              <a:rPr lang="ja-JP" altLang="en-US" sz="2400">
                <a:solidFill>
                  <a:schemeClr val="bg1"/>
                </a:solidFill>
              </a:rPr>
              <a:t>；一天的難處一天當就夠了。</a:t>
            </a:r>
            <a:endParaRPr lang="ja-JP" altLang="en-US" sz="2400"/>
          </a:p>
          <a:p>
            <a:endParaRPr lang="en-US" dirty="0"/>
          </a:p>
        </p:txBody>
      </p:sp>
      <p:sp>
        <p:nvSpPr>
          <p:cNvPr id="4" name="Slide Number Placeholder 3">
            <a:extLst>
              <a:ext uri="{FF2B5EF4-FFF2-40B4-BE49-F238E27FC236}">
                <a16:creationId xmlns:a16="http://schemas.microsoft.com/office/drawing/2014/main" id="{7796B856-04B0-F449-B1F7-FF21CD176CDB}"/>
              </a:ext>
            </a:extLst>
          </p:cNvPr>
          <p:cNvSpPr>
            <a:spLocks noGrp="1"/>
          </p:cNvSpPr>
          <p:nvPr>
            <p:ph type="sldNum" sz="quarter" idx="12"/>
          </p:nvPr>
        </p:nvSpPr>
        <p:spPr/>
        <p:txBody>
          <a:bodyPr/>
          <a:lstStyle/>
          <a:p>
            <a:pPr>
              <a:defRPr/>
            </a:pPr>
            <a:fld id="{E231A2B8-49C6-4ABE-B9A7-01AE0E761439}" type="slidenum">
              <a:rPr lang="en-US" altLang="en-US" smtClean="0"/>
              <a:pPr>
                <a:defRPr/>
              </a:pPr>
              <a:t>3</a:t>
            </a:fld>
            <a:endParaRPr lang="en-US" altLang="en-US"/>
          </a:p>
        </p:txBody>
      </p:sp>
    </p:spTree>
    <p:extLst>
      <p:ext uri="{BB962C8B-B14F-4D97-AF65-F5344CB8AC3E}">
        <p14:creationId xmlns:p14="http://schemas.microsoft.com/office/powerpoint/2010/main" val="1084034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7824" y="188640"/>
            <a:ext cx="4320480" cy="577516"/>
          </a:xfrm>
        </p:spPr>
        <p:txBody>
          <a:bodyPr/>
          <a:lstStyle/>
          <a:p>
            <a:pPr algn="l"/>
            <a:r>
              <a:rPr lang="ja-JP" altLang="en-US" sz="5400" dirty="0">
                <a:solidFill>
                  <a:schemeClr val="bg1"/>
                </a:solidFill>
              </a:rPr>
              <a:t>引言</a:t>
            </a:r>
            <a:endParaRPr lang="en-US" sz="5400" dirty="0">
              <a:solidFill>
                <a:schemeClr val="bg1"/>
              </a:solidFill>
            </a:endParaRPr>
          </a:p>
        </p:txBody>
      </p:sp>
      <p:sp>
        <p:nvSpPr>
          <p:cNvPr id="3" name="Content Placeholder 2"/>
          <p:cNvSpPr>
            <a:spLocks noGrp="1"/>
          </p:cNvSpPr>
          <p:nvPr>
            <p:ph idx="1"/>
          </p:nvPr>
        </p:nvSpPr>
        <p:spPr>
          <a:xfrm>
            <a:off x="179512" y="980728"/>
            <a:ext cx="8784976" cy="5688632"/>
          </a:xfrm>
        </p:spPr>
        <p:txBody>
          <a:bodyPr>
            <a:noAutofit/>
          </a:bodyPr>
          <a:lstStyle/>
          <a:p>
            <a:pPr marL="0" indent="0">
              <a:buNone/>
            </a:pPr>
            <a:r>
              <a:rPr lang="en-US" altLang="zh-CN" sz="2400" dirty="0">
                <a:solidFill>
                  <a:schemeClr val="bg1"/>
                </a:solidFill>
              </a:rPr>
              <a:t>1.</a:t>
            </a:r>
            <a:r>
              <a:rPr lang="zh-CN" altLang="en-US" sz="2400" dirty="0">
                <a:solidFill>
                  <a:schemeClr val="bg1"/>
                </a:solidFill>
              </a:rPr>
              <a:t> </a:t>
            </a:r>
            <a:r>
              <a:rPr lang="zh-TW" altLang="en-US" sz="2400" dirty="0">
                <a:solidFill>
                  <a:schemeClr val="bg1"/>
                </a:solidFill>
              </a:rPr>
              <a:t>近來發生了很多事情，讓我們擔憂。</a:t>
            </a:r>
            <a:r>
              <a:rPr lang="ja-JP" altLang="en-US" sz="2400">
                <a:solidFill>
                  <a:schemeClr val="bg1"/>
                </a:solidFill>
              </a:rPr>
              <a:t> 每個人都有憂慮，忧慮每天陪伴著我們。沒有一個人沒有憂慮的。</a:t>
            </a:r>
          </a:p>
          <a:p>
            <a:pPr marL="0" indent="0">
              <a:buNone/>
            </a:pPr>
            <a:r>
              <a:rPr lang="en-US" altLang="zh-CN" sz="2400" dirty="0">
                <a:solidFill>
                  <a:schemeClr val="bg1"/>
                </a:solidFill>
              </a:rPr>
              <a:t>2.</a:t>
            </a:r>
            <a:r>
              <a:rPr lang="zh-CN" altLang="en-US" sz="2400" dirty="0">
                <a:solidFill>
                  <a:schemeClr val="bg1"/>
                </a:solidFill>
              </a:rPr>
              <a:t> </a:t>
            </a:r>
            <a:r>
              <a:rPr lang="ja-JP" altLang="en-US" sz="2400">
                <a:solidFill>
                  <a:schemeClr val="bg1"/>
                </a:solidFill>
              </a:rPr>
              <a:t>大到我們對國家的憂慮，银行倒闭收购、经济下滑、湾区高科技公司创新高的裁员，更担心的美国 </a:t>
            </a:r>
            <a:r>
              <a:rPr lang="en-US" sz="2400" dirty="0">
                <a:solidFill>
                  <a:schemeClr val="bg1"/>
                </a:solidFill>
              </a:rPr>
              <a:t>LGBTQ </a:t>
            </a:r>
            <a:r>
              <a:rPr lang="ja-JP" altLang="en-US" sz="2400">
                <a:solidFill>
                  <a:schemeClr val="bg1"/>
                </a:solidFill>
              </a:rPr>
              <a:t>违背圣经、美国堕落。擔心教會長城計劃，老年化危機。小到家庭和亇人，對柴米油鹽憂慮。當我們憂慮的時候會影響我們的情緒，會影響我們做選擇的判斷，也會影響到我們的能力</a:t>
            </a:r>
            <a:r>
              <a:rPr lang="zh-CN" altLang="en-US" sz="2400" dirty="0">
                <a:solidFill>
                  <a:schemeClr val="bg1"/>
                </a:solidFill>
              </a:rPr>
              <a:t>。</a:t>
            </a:r>
            <a:endParaRPr lang="en-US" altLang="ja-JP" sz="2400" dirty="0">
              <a:solidFill>
                <a:schemeClr val="bg1"/>
              </a:solidFill>
            </a:endParaRPr>
          </a:p>
          <a:p>
            <a:pPr marL="0" indent="0">
              <a:buNone/>
            </a:pPr>
            <a:r>
              <a:rPr lang="en-US" altLang="zh-TW" sz="2400" dirty="0">
                <a:solidFill>
                  <a:schemeClr val="bg1"/>
                </a:solidFill>
              </a:rPr>
              <a:t>3. </a:t>
            </a:r>
            <a:r>
              <a:rPr lang="zh-TW" altLang="en-US" sz="2400" dirty="0">
                <a:solidFill>
                  <a:schemeClr val="bg1"/>
                </a:solidFill>
              </a:rPr>
              <a:t>這世上有太多讓我們擔憂的事情，我們如何才能勝過憂慮呢？</a:t>
            </a:r>
            <a:endParaRPr lang="en-US" altLang="zh-TW" sz="2400" dirty="0">
              <a:solidFill>
                <a:schemeClr val="bg1"/>
              </a:solidFill>
            </a:endParaRPr>
          </a:p>
          <a:p>
            <a:pPr marL="0" indent="0">
              <a:buNone/>
            </a:pPr>
            <a:r>
              <a:rPr lang="zh-TW" altLang="en-US" sz="2400" dirty="0">
                <a:solidFill>
                  <a:schemeClr val="bg1"/>
                </a:solidFill>
              </a:rPr>
              <a:t>聖經</a:t>
            </a:r>
            <a:r>
              <a:rPr lang="ja-JP" altLang="en-US" sz="2400">
                <a:solidFill>
                  <a:schemeClr val="bg1"/>
                </a:solidFill>
              </a:rPr>
              <a:t>马太福音第六章和</a:t>
            </a:r>
            <a:r>
              <a:rPr lang="zh-TW" altLang="en-US" sz="2400" dirty="0">
                <a:solidFill>
                  <a:schemeClr val="bg1"/>
                </a:solidFill>
              </a:rPr>
              <a:t>路加福音</a:t>
            </a:r>
            <a:r>
              <a:rPr lang="en-US" altLang="zh-TW" sz="2400" dirty="0">
                <a:solidFill>
                  <a:schemeClr val="bg1"/>
                </a:solidFill>
              </a:rPr>
              <a:t>12</a:t>
            </a:r>
            <a:r>
              <a:rPr lang="zh-TW" altLang="en-US" sz="2400" dirty="0">
                <a:solidFill>
                  <a:schemeClr val="bg1"/>
                </a:solidFill>
              </a:rPr>
              <a:t>章記載了主耶穌關於憂慮的比喻。祂用飛鳥和花草來比喻上帝的恩典，即便是在最平凡的生命之中都是那樣的豐盛，更何況是上帝按祂的形象創造，又蒙主耶穌揀選的子民呢？</a:t>
            </a:r>
          </a:p>
          <a:p>
            <a:pPr marL="0" indent="0">
              <a:buNone/>
            </a:pPr>
            <a:r>
              <a:rPr lang="en-US" altLang="zh-TW" sz="2400" dirty="0">
                <a:solidFill>
                  <a:schemeClr val="bg1"/>
                </a:solidFill>
              </a:rPr>
              <a:t>4. </a:t>
            </a:r>
            <a:r>
              <a:rPr lang="zh-TW" altLang="en-US" sz="2400" dirty="0">
                <a:solidFill>
                  <a:schemeClr val="bg1"/>
                </a:solidFill>
              </a:rPr>
              <a:t>我們不要憂慮明天如何，只要求祂的國，上帝的恩典就一定足夠我們使用</a:t>
            </a:r>
            <a:r>
              <a:rPr lang="zh-CN" altLang="en-US" sz="2400" dirty="0">
                <a:solidFill>
                  <a:schemeClr val="bg1"/>
                </a:solidFill>
              </a:rPr>
              <a:t>，</a:t>
            </a:r>
            <a:r>
              <a:rPr lang="zh-TW" altLang="en-US" sz="2400" dirty="0">
                <a:solidFill>
                  <a:schemeClr val="bg1"/>
                </a:solidFill>
              </a:rPr>
              <a:t>勝過你人生中的憂慮。</a:t>
            </a:r>
            <a:endParaRPr lang="en-US" altLang="zh-TW" sz="2400" dirty="0">
              <a:solidFill>
                <a:schemeClr val="bg1"/>
              </a:solidFill>
            </a:endParaRPr>
          </a:p>
        </p:txBody>
      </p:sp>
    </p:spTree>
    <p:extLst>
      <p:ext uri="{BB962C8B-B14F-4D97-AF65-F5344CB8AC3E}">
        <p14:creationId xmlns:p14="http://schemas.microsoft.com/office/powerpoint/2010/main" val="27738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F822C-A01A-4010-A75E-C78AD69B0F57}"/>
              </a:ext>
            </a:extLst>
          </p:cNvPr>
          <p:cNvSpPr>
            <a:spLocks noGrp="1"/>
          </p:cNvSpPr>
          <p:nvPr>
            <p:ph type="title"/>
          </p:nvPr>
        </p:nvSpPr>
        <p:spPr>
          <a:xfrm>
            <a:off x="971600" y="116632"/>
            <a:ext cx="6624736" cy="936104"/>
          </a:xfrm>
        </p:spPr>
        <p:txBody>
          <a:bodyPr>
            <a:noAutofit/>
          </a:bodyPr>
          <a:lstStyle/>
          <a:p>
            <a:r>
              <a:rPr lang="zh-CN" altLang="en-US" sz="5400" b="1" dirty="0">
                <a:solidFill>
                  <a:schemeClr val="bg1"/>
                </a:solidFill>
              </a:rPr>
              <a:t>什么是忧虑？</a:t>
            </a:r>
            <a:endParaRPr lang="en-US" sz="5400" b="1" dirty="0">
              <a:solidFill>
                <a:schemeClr val="bg1"/>
              </a:solidFill>
            </a:endParaRPr>
          </a:p>
        </p:txBody>
      </p:sp>
      <p:sp>
        <p:nvSpPr>
          <p:cNvPr id="3" name="Content Placeholder 2">
            <a:extLst>
              <a:ext uri="{FF2B5EF4-FFF2-40B4-BE49-F238E27FC236}">
                <a16:creationId xmlns:a16="http://schemas.microsoft.com/office/drawing/2014/main" id="{101147B8-B479-425E-95C8-96A2B6487615}"/>
              </a:ext>
            </a:extLst>
          </p:cNvPr>
          <p:cNvSpPr>
            <a:spLocks noGrp="1"/>
          </p:cNvSpPr>
          <p:nvPr>
            <p:ph idx="1"/>
          </p:nvPr>
        </p:nvSpPr>
        <p:spPr>
          <a:xfrm>
            <a:off x="395536" y="1340768"/>
            <a:ext cx="8568952" cy="5184576"/>
          </a:xfrm>
        </p:spPr>
        <p:txBody>
          <a:bodyPr>
            <a:noAutofit/>
          </a:bodyPr>
          <a:lstStyle/>
          <a:p>
            <a:r>
              <a:rPr lang="zh-CN" altLang="en-US" dirty="0">
                <a:solidFill>
                  <a:schemeClr val="bg1"/>
                </a:solidFill>
              </a:rPr>
              <a:t>忧虑 </a:t>
            </a:r>
            <a:r>
              <a:rPr lang="en-US" altLang="zh-CN" dirty="0">
                <a:solidFill>
                  <a:schemeClr val="bg1"/>
                </a:solidFill>
              </a:rPr>
              <a:t>= </a:t>
            </a:r>
            <a:r>
              <a:rPr lang="zh-CN" altLang="en-US" u="sng" dirty="0">
                <a:solidFill>
                  <a:srgbClr val="FFFF00"/>
                </a:solidFill>
              </a:rPr>
              <a:t>忧</a:t>
            </a:r>
            <a:r>
              <a:rPr lang="zh-CN" altLang="en-US" dirty="0">
                <a:solidFill>
                  <a:schemeClr val="bg1"/>
                </a:solidFill>
              </a:rPr>
              <a:t>愁 </a:t>
            </a:r>
            <a:r>
              <a:rPr lang="en-US" altLang="zh-CN" dirty="0">
                <a:solidFill>
                  <a:schemeClr val="bg1"/>
                </a:solidFill>
              </a:rPr>
              <a:t>+ </a:t>
            </a:r>
            <a:r>
              <a:rPr lang="zh-CN" altLang="en-US" dirty="0">
                <a:solidFill>
                  <a:schemeClr val="bg1"/>
                </a:solidFill>
              </a:rPr>
              <a:t>焦</a:t>
            </a:r>
            <a:r>
              <a:rPr lang="zh-CN" altLang="en-US" u="sng" dirty="0">
                <a:solidFill>
                  <a:srgbClr val="FFFF00"/>
                </a:solidFill>
              </a:rPr>
              <a:t>虑</a:t>
            </a:r>
            <a:r>
              <a:rPr lang="en-US" altLang="zh-CN" dirty="0">
                <a:solidFill>
                  <a:schemeClr val="bg1"/>
                </a:solidFill>
              </a:rPr>
              <a:t>  (Worried, Anxious)</a:t>
            </a:r>
          </a:p>
          <a:p>
            <a:r>
              <a:rPr lang="zh-CN" altLang="en-US" dirty="0">
                <a:solidFill>
                  <a:schemeClr val="bg1"/>
                </a:solidFill>
              </a:rPr>
              <a:t>忧心重重</a:t>
            </a:r>
            <a:endParaRPr lang="en-US" altLang="zh-CN" dirty="0">
              <a:solidFill>
                <a:schemeClr val="bg1"/>
              </a:solidFill>
            </a:endParaRPr>
          </a:p>
          <a:p>
            <a:r>
              <a:rPr lang="zh-CN" altLang="en-US" dirty="0">
                <a:solidFill>
                  <a:schemeClr val="bg1"/>
                </a:solidFill>
              </a:rPr>
              <a:t>担忧</a:t>
            </a:r>
            <a:endParaRPr lang="en-US" altLang="zh-CN" dirty="0">
              <a:solidFill>
                <a:schemeClr val="bg1"/>
              </a:solidFill>
            </a:endParaRPr>
          </a:p>
          <a:p>
            <a:r>
              <a:rPr lang="zh-CN" altLang="en-US" u="sng" dirty="0">
                <a:solidFill>
                  <a:srgbClr val="FFFF00"/>
                </a:solidFill>
              </a:rPr>
              <a:t>害怕</a:t>
            </a:r>
            <a:r>
              <a:rPr lang="zh-CN" altLang="en-US" u="sng" dirty="0">
                <a:solidFill>
                  <a:schemeClr val="bg1"/>
                </a:solidFill>
              </a:rPr>
              <a:t>、</a:t>
            </a:r>
            <a:r>
              <a:rPr lang="zh-CN" altLang="en-US" u="sng" dirty="0">
                <a:solidFill>
                  <a:srgbClr val="FFFF00"/>
                </a:solidFill>
              </a:rPr>
              <a:t>恐惧</a:t>
            </a:r>
            <a:r>
              <a:rPr lang="zh-CN" altLang="en-US" dirty="0">
                <a:solidFill>
                  <a:schemeClr val="bg1"/>
                </a:solidFill>
              </a:rPr>
              <a:t>将要发生的事</a:t>
            </a:r>
            <a:endParaRPr lang="en-US" altLang="zh-CN" dirty="0">
              <a:solidFill>
                <a:schemeClr val="bg1"/>
              </a:solidFill>
            </a:endParaRPr>
          </a:p>
          <a:p>
            <a:r>
              <a:rPr lang="zh-CN" altLang="en-US" dirty="0">
                <a:solidFill>
                  <a:schemeClr val="bg1"/>
                </a:solidFill>
              </a:rPr>
              <a:t>难题无解</a:t>
            </a:r>
            <a:endParaRPr lang="en-US" altLang="zh-CN" dirty="0">
              <a:solidFill>
                <a:schemeClr val="bg1"/>
              </a:solidFill>
            </a:endParaRPr>
          </a:p>
          <a:p>
            <a:r>
              <a:rPr lang="zh-CN" altLang="en-US" dirty="0">
                <a:solidFill>
                  <a:schemeClr val="bg1"/>
                </a:solidFill>
              </a:rPr>
              <a:t>左思右想，迫在眉睫， 力不能胜</a:t>
            </a:r>
            <a:endParaRPr lang="en-US" altLang="zh-CN" dirty="0">
              <a:solidFill>
                <a:schemeClr val="bg1"/>
              </a:solidFill>
            </a:endParaRPr>
          </a:p>
          <a:p>
            <a:r>
              <a:rPr lang="zh-CN" altLang="en-US" dirty="0">
                <a:solidFill>
                  <a:schemeClr val="bg1"/>
                </a:solidFill>
              </a:rPr>
              <a:t>环境因素 </a:t>
            </a:r>
            <a:r>
              <a:rPr lang="en-US" altLang="zh-CN" dirty="0">
                <a:solidFill>
                  <a:schemeClr val="bg1"/>
                </a:solidFill>
              </a:rPr>
              <a:t>+ </a:t>
            </a:r>
            <a:r>
              <a:rPr lang="zh-CN" altLang="en-US" dirty="0">
                <a:solidFill>
                  <a:schemeClr val="bg1"/>
                </a:solidFill>
              </a:rPr>
              <a:t>心理状态 </a:t>
            </a:r>
            <a:endParaRPr lang="en-US" dirty="0">
              <a:solidFill>
                <a:schemeClr val="bg1"/>
              </a:solidFill>
            </a:endParaRPr>
          </a:p>
        </p:txBody>
      </p:sp>
    </p:spTree>
    <p:extLst>
      <p:ext uri="{BB962C8B-B14F-4D97-AF65-F5344CB8AC3E}">
        <p14:creationId xmlns:p14="http://schemas.microsoft.com/office/powerpoint/2010/main" val="363711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48C8-C9B4-4174-A466-D1677C698CD7}"/>
              </a:ext>
            </a:extLst>
          </p:cNvPr>
          <p:cNvSpPr>
            <a:spLocks noGrp="1"/>
          </p:cNvSpPr>
          <p:nvPr>
            <p:ph type="title"/>
          </p:nvPr>
        </p:nvSpPr>
        <p:spPr>
          <a:xfrm>
            <a:off x="539552" y="116632"/>
            <a:ext cx="7704856" cy="864096"/>
          </a:xfrm>
        </p:spPr>
        <p:txBody>
          <a:bodyPr>
            <a:noAutofit/>
          </a:bodyPr>
          <a:lstStyle/>
          <a:p>
            <a:r>
              <a:rPr lang="zh-CN" altLang="en-US" sz="5400" b="1" dirty="0">
                <a:solidFill>
                  <a:schemeClr val="bg1"/>
                </a:solidFill>
              </a:rPr>
              <a:t>为什么忧虑？</a:t>
            </a:r>
            <a:endParaRPr lang="en-US" sz="5400" b="1" dirty="0">
              <a:solidFill>
                <a:schemeClr val="bg1"/>
              </a:solidFill>
            </a:endParaRPr>
          </a:p>
        </p:txBody>
      </p:sp>
      <p:sp>
        <p:nvSpPr>
          <p:cNvPr id="3" name="Content Placeholder 2">
            <a:extLst>
              <a:ext uri="{FF2B5EF4-FFF2-40B4-BE49-F238E27FC236}">
                <a16:creationId xmlns:a16="http://schemas.microsoft.com/office/drawing/2014/main" id="{60943450-216F-4F3F-AC42-E9DE2D7A6C84}"/>
              </a:ext>
            </a:extLst>
          </p:cNvPr>
          <p:cNvSpPr>
            <a:spLocks noGrp="1"/>
          </p:cNvSpPr>
          <p:nvPr>
            <p:ph idx="1"/>
          </p:nvPr>
        </p:nvSpPr>
        <p:spPr>
          <a:xfrm>
            <a:off x="395536" y="1196752"/>
            <a:ext cx="8568952" cy="5256584"/>
          </a:xfrm>
        </p:spPr>
        <p:txBody>
          <a:bodyPr>
            <a:normAutofit/>
          </a:bodyPr>
          <a:lstStyle/>
          <a:p>
            <a:r>
              <a:rPr lang="zh-CN" altLang="en-US" dirty="0">
                <a:solidFill>
                  <a:schemeClr val="bg1"/>
                </a:solidFill>
              </a:rPr>
              <a:t>心里没底</a:t>
            </a:r>
            <a:endParaRPr lang="en-US" altLang="zh-CN" dirty="0">
              <a:solidFill>
                <a:schemeClr val="bg1"/>
              </a:solidFill>
            </a:endParaRPr>
          </a:p>
          <a:p>
            <a:pPr marL="0" indent="0">
              <a:buNone/>
            </a:pPr>
            <a:r>
              <a:rPr lang="en-US" altLang="zh-CN" dirty="0">
                <a:solidFill>
                  <a:schemeClr val="bg1"/>
                </a:solidFill>
              </a:rPr>
              <a:t>	</a:t>
            </a:r>
            <a:r>
              <a:rPr lang="zh-CN" altLang="en-US" dirty="0">
                <a:solidFill>
                  <a:schemeClr val="bg1"/>
                </a:solidFill>
              </a:rPr>
              <a:t>明天吃什么，穿什么？</a:t>
            </a:r>
            <a:endParaRPr lang="en-US" altLang="zh-CN" dirty="0">
              <a:solidFill>
                <a:schemeClr val="bg1"/>
              </a:solidFill>
            </a:endParaRPr>
          </a:p>
          <a:p>
            <a:r>
              <a:rPr lang="zh-CN" altLang="en-US" dirty="0">
                <a:solidFill>
                  <a:schemeClr val="bg1"/>
                </a:solidFill>
              </a:rPr>
              <a:t>心里害怕</a:t>
            </a:r>
            <a:endParaRPr lang="en-US" altLang="zh-CN" dirty="0">
              <a:solidFill>
                <a:schemeClr val="bg1"/>
              </a:solidFill>
            </a:endParaRPr>
          </a:p>
          <a:p>
            <a:pPr marL="0" indent="0">
              <a:buNone/>
            </a:pPr>
            <a:r>
              <a:rPr lang="en-US" altLang="zh-CN" dirty="0">
                <a:solidFill>
                  <a:schemeClr val="bg1"/>
                </a:solidFill>
              </a:rPr>
              <a:t>	</a:t>
            </a:r>
            <a:r>
              <a:rPr lang="zh-CN" altLang="en-US" dirty="0">
                <a:solidFill>
                  <a:schemeClr val="bg1"/>
                </a:solidFill>
              </a:rPr>
              <a:t>怕寿命不够长，怕身量不够高，孩子没有   </a:t>
            </a:r>
            <a:r>
              <a:rPr lang="en-US" altLang="zh-CN" dirty="0">
                <a:solidFill>
                  <a:schemeClr val="bg1"/>
                </a:solidFill>
              </a:rPr>
              <a:t>	</a:t>
            </a:r>
            <a:r>
              <a:rPr lang="zh-CN" altLang="en-US" dirty="0">
                <a:solidFill>
                  <a:schemeClr val="bg1"/>
                </a:solidFill>
              </a:rPr>
              <a:t>进名校，自己面子挂不住</a:t>
            </a:r>
            <a:endParaRPr lang="en-US" altLang="zh-CN" dirty="0">
              <a:solidFill>
                <a:schemeClr val="bg1"/>
              </a:solidFill>
            </a:endParaRPr>
          </a:p>
          <a:p>
            <a:r>
              <a:rPr lang="zh-CN" altLang="en-US" dirty="0">
                <a:solidFill>
                  <a:schemeClr val="bg1"/>
                </a:solidFill>
              </a:rPr>
              <a:t>缺乏信心</a:t>
            </a:r>
            <a:endParaRPr lang="en-US" altLang="zh-CN" dirty="0">
              <a:solidFill>
                <a:schemeClr val="bg1"/>
              </a:solidFill>
            </a:endParaRPr>
          </a:p>
          <a:p>
            <a:pPr marL="0" indent="0">
              <a:buNone/>
            </a:pPr>
            <a:r>
              <a:rPr lang="en-US" altLang="zh-CN" dirty="0">
                <a:solidFill>
                  <a:schemeClr val="bg1"/>
                </a:solidFill>
              </a:rPr>
              <a:t>	</a:t>
            </a:r>
            <a:r>
              <a:rPr lang="zh-CN" altLang="en-US" dirty="0">
                <a:solidFill>
                  <a:schemeClr val="bg1"/>
                </a:solidFill>
              </a:rPr>
              <a:t>担心别人如何看我？</a:t>
            </a:r>
            <a:endParaRPr lang="en-US" altLang="zh-CN" dirty="0">
              <a:solidFill>
                <a:schemeClr val="bg1"/>
              </a:solidFill>
            </a:endParaRPr>
          </a:p>
          <a:p>
            <a:r>
              <a:rPr lang="ja-JP" altLang="en-US">
                <a:solidFill>
                  <a:schemeClr val="bg1"/>
                </a:solidFill>
              </a:rPr>
              <a:t>忧虑</a:t>
            </a:r>
            <a:r>
              <a:rPr lang="zh-TW" altLang="en-US" dirty="0">
                <a:solidFill>
                  <a:schemeClr val="bg1"/>
                </a:solidFill>
              </a:rPr>
              <a:t>是</a:t>
            </a:r>
            <a:r>
              <a:rPr lang="zh-TW" altLang="en-US" dirty="0">
                <a:solidFill>
                  <a:srgbClr val="FFFF00"/>
                </a:solidFill>
              </a:rPr>
              <a:t>人類犯罪後</a:t>
            </a:r>
            <a:r>
              <a:rPr lang="zh-TW" altLang="en-US" dirty="0">
                <a:solidFill>
                  <a:schemeClr val="bg1"/>
                </a:solidFill>
              </a:rPr>
              <a:t>的心理</a:t>
            </a:r>
            <a:r>
              <a:rPr lang="zh-CN" altLang="en-US" dirty="0">
                <a:solidFill>
                  <a:schemeClr val="bg1"/>
                </a:solidFill>
              </a:rPr>
              <a:t>（情绪）</a:t>
            </a:r>
            <a:r>
              <a:rPr lang="zh-TW" altLang="en-US" dirty="0">
                <a:solidFill>
                  <a:schemeClr val="bg1"/>
                </a:solidFill>
              </a:rPr>
              <a:t>反映</a:t>
            </a:r>
            <a:endParaRPr lang="en-US" altLang="zh-CN" dirty="0">
              <a:solidFill>
                <a:schemeClr val="bg1"/>
              </a:solidFill>
            </a:endParaRPr>
          </a:p>
        </p:txBody>
      </p:sp>
    </p:spTree>
    <p:extLst>
      <p:ext uri="{BB962C8B-B14F-4D97-AF65-F5344CB8AC3E}">
        <p14:creationId xmlns:p14="http://schemas.microsoft.com/office/powerpoint/2010/main" val="239038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7D3CF-0797-3349-A65F-3EA021F55F09}"/>
              </a:ext>
            </a:extLst>
          </p:cNvPr>
          <p:cNvSpPr>
            <a:spLocks noGrp="1"/>
          </p:cNvSpPr>
          <p:nvPr>
            <p:ph type="title"/>
          </p:nvPr>
        </p:nvSpPr>
        <p:spPr>
          <a:xfrm>
            <a:off x="457200" y="116632"/>
            <a:ext cx="8229600" cy="1008112"/>
          </a:xfrm>
        </p:spPr>
        <p:txBody>
          <a:bodyPr/>
          <a:lstStyle/>
          <a:p>
            <a:r>
              <a:rPr lang="zh-CN" altLang="en-US" b="1" dirty="0">
                <a:solidFill>
                  <a:schemeClr val="bg1"/>
                </a:solidFill>
              </a:rPr>
              <a:t>为什么忧虑？</a:t>
            </a:r>
            <a:endParaRPr lang="en-US" dirty="0"/>
          </a:p>
        </p:txBody>
      </p:sp>
      <p:sp>
        <p:nvSpPr>
          <p:cNvPr id="3" name="Content Placeholder 2">
            <a:extLst>
              <a:ext uri="{FF2B5EF4-FFF2-40B4-BE49-F238E27FC236}">
                <a16:creationId xmlns:a16="http://schemas.microsoft.com/office/drawing/2014/main" id="{9DE89172-5162-5046-BDF0-0C257C15E6A0}"/>
              </a:ext>
            </a:extLst>
          </p:cNvPr>
          <p:cNvSpPr>
            <a:spLocks noGrp="1"/>
          </p:cNvSpPr>
          <p:nvPr>
            <p:ph idx="1"/>
          </p:nvPr>
        </p:nvSpPr>
        <p:spPr>
          <a:xfrm>
            <a:off x="323528" y="1196752"/>
            <a:ext cx="8496944" cy="5048473"/>
          </a:xfrm>
        </p:spPr>
        <p:txBody>
          <a:bodyPr/>
          <a:lstStyle/>
          <a:p>
            <a:r>
              <a:rPr lang="ja-JP" altLang="en-US">
                <a:solidFill>
                  <a:schemeClr val="bg1"/>
                </a:solidFill>
              </a:rPr>
              <a:t>創世記 </a:t>
            </a:r>
            <a:r>
              <a:rPr lang="en-US" altLang="ja-JP" dirty="0">
                <a:solidFill>
                  <a:schemeClr val="bg1"/>
                </a:solidFill>
              </a:rPr>
              <a:t>3:8 </a:t>
            </a:r>
            <a:r>
              <a:rPr lang="ja-JP" altLang="en-US">
                <a:solidFill>
                  <a:schemeClr val="bg1"/>
                </a:solidFill>
              </a:rPr>
              <a:t>天起了涼風，耶和華神在園中行走。那人和他妻子聽見神的聲音，就</a:t>
            </a:r>
            <a:r>
              <a:rPr lang="ja-JP" altLang="en-US" u="sng">
                <a:solidFill>
                  <a:schemeClr val="bg1"/>
                </a:solidFill>
              </a:rPr>
              <a:t>藏</a:t>
            </a:r>
            <a:r>
              <a:rPr lang="ja-JP" altLang="en-US">
                <a:solidFill>
                  <a:schemeClr val="bg1"/>
                </a:solidFill>
              </a:rPr>
              <a:t>在園裏的樹木中，</a:t>
            </a:r>
            <a:r>
              <a:rPr lang="ja-JP" altLang="en-US" u="sng">
                <a:solidFill>
                  <a:srgbClr val="FFFF00"/>
                </a:solidFill>
              </a:rPr>
              <a:t>躲避</a:t>
            </a:r>
            <a:r>
              <a:rPr lang="ja-JP" altLang="en-US">
                <a:solidFill>
                  <a:schemeClr val="bg1"/>
                </a:solidFill>
              </a:rPr>
              <a:t>耶和華神的面。</a:t>
            </a:r>
          </a:p>
          <a:p>
            <a:r>
              <a:rPr lang="en-US" altLang="ja-JP" dirty="0">
                <a:solidFill>
                  <a:schemeClr val="bg1"/>
                </a:solidFill>
              </a:rPr>
              <a:t>3:10 </a:t>
            </a:r>
            <a:r>
              <a:rPr lang="ja-JP" altLang="en-US">
                <a:solidFill>
                  <a:schemeClr val="bg1"/>
                </a:solidFill>
              </a:rPr>
              <a:t>他說：「我在園中聽見你的聲音，我就</a:t>
            </a:r>
            <a:r>
              <a:rPr lang="ja-JP" altLang="en-US" u="sng">
                <a:solidFill>
                  <a:srgbClr val="FFFF00"/>
                </a:solidFill>
              </a:rPr>
              <a:t>害怕</a:t>
            </a:r>
            <a:r>
              <a:rPr lang="ja-JP" altLang="en-US">
                <a:solidFill>
                  <a:schemeClr val="bg1"/>
                </a:solidFill>
              </a:rPr>
              <a:t>；因為我赤身露體，我便</a:t>
            </a:r>
            <a:r>
              <a:rPr lang="ja-JP" altLang="en-US" u="sng">
                <a:solidFill>
                  <a:schemeClr val="bg1"/>
                </a:solidFill>
              </a:rPr>
              <a:t>藏</a:t>
            </a:r>
            <a:r>
              <a:rPr lang="ja-JP" altLang="en-US">
                <a:solidFill>
                  <a:schemeClr val="bg1"/>
                </a:solidFill>
              </a:rPr>
              <a:t>了。」</a:t>
            </a:r>
          </a:p>
          <a:p>
            <a:pPr marL="0" indent="0">
              <a:buNone/>
            </a:pPr>
            <a:endParaRPr lang="en-US" dirty="0"/>
          </a:p>
          <a:p>
            <a:r>
              <a:rPr lang="ja-JP" altLang="en-US">
                <a:solidFill>
                  <a:schemeClr val="bg1"/>
                </a:solidFill>
              </a:rPr>
              <a:t>憂慮是</a:t>
            </a:r>
            <a:r>
              <a:rPr lang="ja-JP" altLang="en-US">
                <a:solidFill>
                  <a:srgbClr val="FFFF00"/>
                </a:solidFill>
              </a:rPr>
              <a:t>人類犯罪後</a:t>
            </a:r>
            <a:r>
              <a:rPr lang="ja-JP" altLang="en-US">
                <a:solidFill>
                  <a:schemeClr val="bg1"/>
                </a:solidFill>
              </a:rPr>
              <a:t>的心里情緒。</a:t>
            </a:r>
            <a:endParaRPr lang="en-US" altLang="ja-JP" dirty="0">
              <a:solidFill>
                <a:schemeClr val="bg1"/>
              </a:solidFill>
            </a:endParaRPr>
          </a:p>
          <a:p>
            <a:pPr marL="0" indent="0">
              <a:buNone/>
            </a:pPr>
            <a:r>
              <a:rPr lang="zh-CN" altLang="en-US" dirty="0">
                <a:solidFill>
                  <a:srgbClr val="FFFF00"/>
                </a:solidFill>
              </a:rPr>
              <a:t>      </a:t>
            </a:r>
            <a:r>
              <a:rPr lang="ja-JP" altLang="en-US">
                <a:solidFill>
                  <a:srgbClr val="FFFF00"/>
                </a:solidFill>
              </a:rPr>
              <a:t>亞當夏娃</a:t>
            </a:r>
            <a:r>
              <a:rPr lang="ja-JP" altLang="en-US">
                <a:solidFill>
                  <a:schemeClr val="bg1"/>
                </a:solidFill>
              </a:rPr>
              <a:t>犯罪後</a:t>
            </a:r>
            <a:r>
              <a:rPr lang="ja-JP" altLang="en-US">
                <a:solidFill>
                  <a:srgbClr val="FFFF00"/>
                </a:solidFill>
              </a:rPr>
              <a:t>害怕</a:t>
            </a:r>
            <a:r>
              <a:rPr lang="ja-JP" altLang="en-US">
                <a:solidFill>
                  <a:schemeClr val="bg1"/>
                </a:solidFill>
              </a:rPr>
              <a:t>就</a:t>
            </a:r>
            <a:r>
              <a:rPr lang="ja-JP" altLang="en-US">
                <a:solidFill>
                  <a:srgbClr val="FFFF00"/>
                </a:solidFill>
              </a:rPr>
              <a:t>躲</a:t>
            </a:r>
            <a:r>
              <a:rPr lang="ja-JP" altLang="en-US">
                <a:solidFill>
                  <a:schemeClr val="bg1"/>
                </a:solidFill>
              </a:rPr>
              <a:t>起來，開始</a:t>
            </a:r>
            <a:r>
              <a:rPr lang="ja-JP" altLang="en-US">
                <a:solidFill>
                  <a:srgbClr val="FFFF00"/>
                </a:solidFill>
              </a:rPr>
              <a:t>憂慮</a:t>
            </a:r>
            <a:r>
              <a:rPr lang="zh-CN" altLang="en-US" dirty="0">
                <a:solidFill>
                  <a:schemeClr val="bg1"/>
                </a:solidFill>
              </a:rPr>
              <a:t> </a:t>
            </a:r>
            <a:r>
              <a:rPr lang="ja-JP" altLang="en-US">
                <a:solidFill>
                  <a:schemeClr val="bg1"/>
                </a:solidFill>
              </a:rPr>
              <a:t>自己的後果，因为他们违背了神的命令。</a:t>
            </a:r>
          </a:p>
          <a:p>
            <a:endParaRPr lang="en-US" dirty="0"/>
          </a:p>
        </p:txBody>
      </p:sp>
      <p:sp>
        <p:nvSpPr>
          <p:cNvPr id="4" name="Slide Number Placeholder 3">
            <a:extLst>
              <a:ext uri="{FF2B5EF4-FFF2-40B4-BE49-F238E27FC236}">
                <a16:creationId xmlns:a16="http://schemas.microsoft.com/office/drawing/2014/main" id="{02615A8A-E78E-D14A-84EB-DA3748463584}"/>
              </a:ext>
            </a:extLst>
          </p:cNvPr>
          <p:cNvSpPr>
            <a:spLocks noGrp="1"/>
          </p:cNvSpPr>
          <p:nvPr>
            <p:ph type="sldNum" sz="quarter" idx="12"/>
          </p:nvPr>
        </p:nvSpPr>
        <p:spPr/>
        <p:txBody>
          <a:bodyPr/>
          <a:lstStyle/>
          <a:p>
            <a:pPr>
              <a:defRPr/>
            </a:pPr>
            <a:fld id="{E231A2B8-49C6-4ABE-B9A7-01AE0E761439}" type="slidenum">
              <a:rPr lang="en-US" altLang="en-US" smtClean="0"/>
              <a:pPr>
                <a:defRPr/>
              </a:pPr>
              <a:t>7</a:t>
            </a:fld>
            <a:endParaRPr lang="en-US" altLang="en-US"/>
          </a:p>
        </p:txBody>
      </p:sp>
    </p:spTree>
    <p:extLst>
      <p:ext uri="{BB962C8B-B14F-4D97-AF65-F5344CB8AC3E}">
        <p14:creationId xmlns:p14="http://schemas.microsoft.com/office/powerpoint/2010/main" val="154246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7D3CF-0797-3349-A65F-3EA021F55F09}"/>
              </a:ext>
            </a:extLst>
          </p:cNvPr>
          <p:cNvSpPr>
            <a:spLocks noGrp="1"/>
          </p:cNvSpPr>
          <p:nvPr>
            <p:ph type="title"/>
          </p:nvPr>
        </p:nvSpPr>
        <p:spPr>
          <a:xfrm>
            <a:off x="457200" y="116632"/>
            <a:ext cx="8229600" cy="1008112"/>
          </a:xfrm>
        </p:spPr>
        <p:txBody>
          <a:bodyPr/>
          <a:lstStyle/>
          <a:p>
            <a:r>
              <a:rPr lang="zh-CN" altLang="en-US" b="1" dirty="0">
                <a:solidFill>
                  <a:schemeClr val="bg1"/>
                </a:solidFill>
              </a:rPr>
              <a:t>为什么忧虑？</a:t>
            </a:r>
            <a:endParaRPr lang="en-US" dirty="0"/>
          </a:p>
        </p:txBody>
      </p:sp>
      <p:sp>
        <p:nvSpPr>
          <p:cNvPr id="3" name="Content Placeholder 2">
            <a:extLst>
              <a:ext uri="{FF2B5EF4-FFF2-40B4-BE49-F238E27FC236}">
                <a16:creationId xmlns:a16="http://schemas.microsoft.com/office/drawing/2014/main" id="{9DE89172-5162-5046-BDF0-0C257C15E6A0}"/>
              </a:ext>
            </a:extLst>
          </p:cNvPr>
          <p:cNvSpPr>
            <a:spLocks noGrp="1"/>
          </p:cNvSpPr>
          <p:nvPr>
            <p:ph idx="1"/>
          </p:nvPr>
        </p:nvSpPr>
        <p:spPr>
          <a:xfrm>
            <a:off x="323528" y="1196752"/>
            <a:ext cx="8496944" cy="5048473"/>
          </a:xfrm>
        </p:spPr>
        <p:txBody>
          <a:bodyPr/>
          <a:lstStyle/>
          <a:p>
            <a:r>
              <a:rPr lang="ja-JP" altLang="en-US">
                <a:solidFill>
                  <a:schemeClr val="bg1"/>
                </a:solidFill>
              </a:rPr>
              <a:t>馬太福音 </a:t>
            </a:r>
            <a:r>
              <a:rPr lang="en-US" altLang="ja-JP" dirty="0">
                <a:solidFill>
                  <a:schemeClr val="bg1"/>
                </a:solidFill>
              </a:rPr>
              <a:t>6:24 </a:t>
            </a:r>
            <a:r>
              <a:rPr lang="ja-JP" altLang="en-US">
                <a:solidFill>
                  <a:schemeClr val="bg1"/>
                </a:solidFill>
              </a:rPr>
              <a:t>「一個人不能</a:t>
            </a:r>
            <a:r>
              <a:rPr lang="ja-JP" altLang="en-US">
                <a:solidFill>
                  <a:srgbClr val="FFFF00"/>
                </a:solidFill>
              </a:rPr>
              <a:t>事奉兩個主</a:t>
            </a:r>
            <a:r>
              <a:rPr lang="ja-JP" altLang="en-US">
                <a:solidFill>
                  <a:schemeClr val="bg1"/>
                </a:solidFill>
              </a:rPr>
              <a:t>；不是惡這個、愛那個，就是重這個、輕那個。你們不能又事奉神，又事奉瑪門（瑪門：財利的意思）。」</a:t>
            </a:r>
          </a:p>
          <a:p>
            <a:pPr marL="0" indent="0">
              <a:buNone/>
            </a:pPr>
            <a:endParaRPr lang="en-US" altLang="ja-JP" dirty="0">
              <a:solidFill>
                <a:schemeClr val="bg1"/>
              </a:solidFill>
            </a:endParaRPr>
          </a:p>
          <a:p>
            <a:pPr marL="0" indent="0">
              <a:buNone/>
            </a:pPr>
            <a:r>
              <a:rPr lang="ja-JP" altLang="en-US">
                <a:solidFill>
                  <a:schemeClr val="bg1"/>
                </a:solidFill>
              </a:rPr>
              <a:t>六章</a:t>
            </a:r>
            <a:r>
              <a:rPr lang="en-US" altLang="ja-JP" dirty="0">
                <a:solidFill>
                  <a:schemeClr val="bg1"/>
                </a:solidFill>
              </a:rPr>
              <a:t>24</a:t>
            </a:r>
            <a:r>
              <a:rPr lang="ja-JP" altLang="en-US">
                <a:solidFill>
                  <a:schemeClr val="bg1"/>
                </a:solidFill>
              </a:rPr>
              <a:t>告知我们，憂慮的主要原因就是事奉兩個主，</a:t>
            </a:r>
            <a:r>
              <a:rPr lang="en-US" dirty="0">
                <a:solidFill>
                  <a:schemeClr val="bg1"/>
                </a:solidFill>
              </a:rPr>
              <a:t>worship </a:t>
            </a:r>
            <a:r>
              <a:rPr lang="ja-JP" altLang="en-US">
                <a:solidFill>
                  <a:schemeClr val="bg1"/>
                </a:solidFill>
              </a:rPr>
              <a:t>两个神。一個是天上的主耶穌，主耶穌永不改變，他是我们祝福的來源。另外一個就是我們敬拜金錢，地上的世俗，追随這個世界。</a:t>
            </a:r>
          </a:p>
          <a:p>
            <a:endParaRPr lang="en-US" dirty="0"/>
          </a:p>
        </p:txBody>
      </p:sp>
      <p:sp>
        <p:nvSpPr>
          <p:cNvPr id="4" name="Slide Number Placeholder 3">
            <a:extLst>
              <a:ext uri="{FF2B5EF4-FFF2-40B4-BE49-F238E27FC236}">
                <a16:creationId xmlns:a16="http://schemas.microsoft.com/office/drawing/2014/main" id="{02615A8A-E78E-D14A-84EB-DA3748463584}"/>
              </a:ext>
            </a:extLst>
          </p:cNvPr>
          <p:cNvSpPr>
            <a:spLocks noGrp="1"/>
          </p:cNvSpPr>
          <p:nvPr>
            <p:ph type="sldNum" sz="quarter" idx="12"/>
          </p:nvPr>
        </p:nvSpPr>
        <p:spPr/>
        <p:txBody>
          <a:bodyPr/>
          <a:lstStyle/>
          <a:p>
            <a:pPr>
              <a:defRPr/>
            </a:pPr>
            <a:fld id="{E231A2B8-49C6-4ABE-B9A7-01AE0E761439}" type="slidenum">
              <a:rPr lang="en-US" altLang="en-US" smtClean="0"/>
              <a:pPr>
                <a:defRPr/>
              </a:pPr>
              <a:t>8</a:t>
            </a:fld>
            <a:endParaRPr lang="en-US" altLang="en-US"/>
          </a:p>
        </p:txBody>
      </p:sp>
    </p:spTree>
    <p:extLst>
      <p:ext uri="{BB962C8B-B14F-4D97-AF65-F5344CB8AC3E}">
        <p14:creationId xmlns:p14="http://schemas.microsoft.com/office/powerpoint/2010/main" val="1307870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一、認識憂慮的三大危害</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412776"/>
            <a:ext cx="8280920" cy="4464496"/>
          </a:xfrm>
        </p:spPr>
        <p:txBody>
          <a:bodyPr>
            <a:noAutofit/>
          </a:bodyPr>
          <a:lstStyle/>
          <a:p>
            <a:pPr marL="514350" indent="-514350">
              <a:buAutoNum type="arabicPeriod"/>
            </a:pPr>
            <a:r>
              <a:rPr lang="ja-JP" altLang="en-US">
                <a:solidFill>
                  <a:schemeClr val="bg1"/>
                </a:solidFill>
              </a:rPr>
              <a:t>憂慮會影響身心的健康</a:t>
            </a:r>
            <a:r>
              <a:rPr lang="zh-CN" altLang="en-US" dirty="0">
                <a:solidFill>
                  <a:schemeClr val="bg1"/>
                </a:solidFill>
              </a:rPr>
              <a:t> </a:t>
            </a:r>
            <a:r>
              <a:rPr lang="en-US" altLang="zh-CN" dirty="0">
                <a:solidFill>
                  <a:schemeClr val="bg1"/>
                </a:solidFill>
              </a:rPr>
              <a:t>6:27</a:t>
            </a:r>
            <a:r>
              <a:rPr lang="zh-CN" altLang="en-US" dirty="0">
                <a:solidFill>
                  <a:schemeClr val="bg1"/>
                </a:solidFill>
              </a:rPr>
              <a:t> </a:t>
            </a:r>
            <a:endParaRPr lang="en-US" altLang="zh-CN" dirty="0">
              <a:solidFill>
                <a:schemeClr val="bg1"/>
              </a:solidFill>
            </a:endParaRPr>
          </a:p>
          <a:p>
            <a:pPr marL="514350" indent="-514350">
              <a:buFontTx/>
              <a:buAutoNum type="arabicPeriod"/>
            </a:pPr>
            <a:r>
              <a:rPr lang="ja-JP" altLang="en-US">
                <a:solidFill>
                  <a:schemeClr val="bg1"/>
                </a:solidFill>
              </a:rPr>
              <a:t>憂慮影響人際的關係</a:t>
            </a:r>
            <a:endParaRPr lang="en-US" altLang="ja-JP" dirty="0">
              <a:solidFill>
                <a:schemeClr val="bg1"/>
              </a:solidFill>
            </a:endParaRPr>
          </a:p>
          <a:p>
            <a:pPr marL="514350" indent="-514350">
              <a:buFontTx/>
              <a:buAutoNum type="arabicPeriod"/>
            </a:pPr>
            <a:r>
              <a:rPr lang="ja-JP" altLang="en-US">
                <a:solidFill>
                  <a:schemeClr val="bg1"/>
                </a:solidFill>
              </a:rPr>
              <a:t>憂慮影響生命的潛質</a:t>
            </a:r>
          </a:p>
          <a:p>
            <a:pPr marL="0" indent="0">
              <a:buNone/>
            </a:pPr>
            <a:endParaRPr lang="ja-JP" altLang="en-US">
              <a:solidFill>
                <a:schemeClr val="bg1"/>
              </a:solidFill>
            </a:endParaRPr>
          </a:p>
          <a:p>
            <a:pPr marL="514350" indent="-514350">
              <a:buAutoNum type="arabicPeriod"/>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2304560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一、認識憂慮的三大危害</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23528" y="1071388"/>
            <a:ext cx="8568952" cy="5453956"/>
          </a:xfrm>
        </p:spPr>
        <p:txBody>
          <a:bodyPr>
            <a:noAutofit/>
          </a:bodyPr>
          <a:lstStyle/>
          <a:p>
            <a:pPr marL="0" indent="0">
              <a:buNone/>
            </a:pPr>
            <a:r>
              <a:rPr lang="en-US" altLang="zh-CN" dirty="0">
                <a:solidFill>
                  <a:schemeClr val="bg1"/>
                </a:solidFill>
              </a:rPr>
              <a:t>1.</a:t>
            </a:r>
            <a:r>
              <a:rPr lang="zh-CN" altLang="en-US" dirty="0">
                <a:solidFill>
                  <a:schemeClr val="bg1"/>
                </a:solidFill>
              </a:rPr>
              <a:t> </a:t>
            </a:r>
            <a:r>
              <a:rPr lang="ja-JP" altLang="en-US">
                <a:solidFill>
                  <a:schemeClr val="bg1"/>
                </a:solidFill>
              </a:rPr>
              <a:t>憂慮會影響身心的健康</a:t>
            </a:r>
            <a:r>
              <a:rPr lang="zh-CN" altLang="en-US" dirty="0">
                <a:solidFill>
                  <a:schemeClr val="bg1"/>
                </a:solidFill>
              </a:rPr>
              <a:t>  </a:t>
            </a:r>
            <a:r>
              <a:rPr lang="en-US" altLang="zh-CN" dirty="0">
                <a:solidFill>
                  <a:schemeClr val="bg1"/>
                </a:solidFill>
              </a:rPr>
              <a:t>6:27</a:t>
            </a:r>
            <a:endParaRPr lang="ja-JP" altLang="en-US">
              <a:solidFill>
                <a:schemeClr val="bg1"/>
              </a:solidFill>
            </a:endParaRPr>
          </a:p>
          <a:p>
            <a:pPr marL="0" indent="0">
              <a:buNone/>
            </a:pPr>
            <a:r>
              <a:rPr lang="ja-JP" altLang="en-US">
                <a:solidFill>
                  <a:schemeClr val="bg1"/>
                </a:solidFill>
              </a:rPr>
              <a:t>你們哪一個能用思慮使</a:t>
            </a:r>
            <a:r>
              <a:rPr lang="ja-JP" altLang="en-US">
                <a:solidFill>
                  <a:srgbClr val="FFFF00"/>
                </a:solidFill>
              </a:rPr>
              <a:t>壽數多加一刻</a:t>
            </a:r>
            <a:r>
              <a:rPr lang="ja-JP" altLang="en-US">
                <a:solidFill>
                  <a:schemeClr val="bg1"/>
                </a:solidFill>
              </a:rPr>
              <a:t>呢（或譯：使身量多加一肘呢）？</a:t>
            </a:r>
            <a:endParaRPr lang="en-US" altLang="ja-JP" dirty="0">
              <a:solidFill>
                <a:schemeClr val="bg1"/>
              </a:solidFill>
            </a:endParaRPr>
          </a:p>
          <a:p>
            <a:pPr marL="0" indent="0">
              <a:buNone/>
            </a:pPr>
            <a:endParaRPr lang="en-US" altLang="zh-CN" sz="3000" dirty="0">
              <a:solidFill>
                <a:schemeClr val="bg1"/>
              </a:solidFill>
            </a:endParaRPr>
          </a:p>
          <a:p>
            <a:pPr lvl="0"/>
            <a:r>
              <a:rPr lang="zh-CN" altLang="en-US" sz="3000" dirty="0">
                <a:solidFill>
                  <a:schemeClr val="bg1"/>
                </a:solidFill>
              </a:rPr>
              <a:t>少来白头</a:t>
            </a:r>
            <a:endParaRPr lang="en-US" sz="3000" dirty="0">
              <a:solidFill>
                <a:schemeClr val="bg1"/>
              </a:solidFill>
            </a:endParaRPr>
          </a:p>
          <a:p>
            <a:pPr lvl="0"/>
            <a:r>
              <a:rPr lang="zh-CN" altLang="en-US" sz="3000" dirty="0">
                <a:solidFill>
                  <a:schemeClr val="bg1"/>
                </a:solidFill>
              </a:rPr>
              <a:t>高兴不起来</a:t>
            </a:r>
            <a:endParaRPr lang="en-US" sz="3000" dirty="0">
              <a:solidFill>
                <a:schemeClr val="bg1"/>
              </a:solidFill>
            </a:endParaRPr>
          </a:p>
          <a:p>
            <a:pPr lvl="0"/>
            <a:r>
              <a:rPr lang="zh-CN" altLang="en-US" sz="3000" dirty="0">
                <a:solidFill>
                  <a:schemeClr val="bg1"/>
                </a:solidFill>
              </a:rPr>
              <a:t>睡眠不良， 精力不足</a:t>
            </a:r>
            <a:endParaRPr lang="en-US" sz="3000" dirty="0">
              <a:solidFill>
                <a:schemeClr val="bg1"/>
              </a:solidFill>
            </a:endParaRPr>
          </a:p>
          <a:p>
            <a:pPr lvl="0"/>
            <a:r>
              <a:rPr lang="zh-CN" altLang="en-US" sz="3000" dirty="0">
                <a:solidFill>
                  <a:schemeClr val="bg1"/>
                </a:solidFill>
              </a:rPr>
              <a:t>忧郁症 </a:t>
            </a:r>
            <a:r>
              <a:rPr lang="en-US" altLang="zh-CN" sz="3000" dirty="0">
                <a:solidFill>
                  <a:schemeClr val="bg1"/>
                </a:solidFill>
              </a:rPr>
              <a:t>(Depression)</a:t>
            </a:r>
            <a:endParaRPr lang="en-US" sz="3000" dirty="0">
              <a:solidFill>
                <a:schemeClr val="bg1"/>
              </a:solidFill>
            </a:endParaRPr>
          </a:p>
          <a:p>
            <a:pPr lvl="0"/>
            <a:r>
              <a:rPr lang="zh-CN" altLang="en-US" sz="3000" dirty="0">
                <a:solidFill>
                  <a:schemeClr val="bg1"/>
                </a:solidFill>
              </a:rPr>
              <a:t>生氣、发怒</a:t>
            </a:r>
            <a:endParaRPr lang="en-US" sz="3000" dirty="0">
              <a:solidFill>
                <a:schemeClr val="bg1"/>
              </a:solidFill>
            </a:endParaRPr>
          </a:p>
          <a:p>
            <a:pPr lvl="0"/>
            <a:r>
              <a:rPr lang="zh-CN" altLang="en-US" sz="3000" dirty="0">
                <a:solidFill>
                  <a:schemeClr val="bg1"/>
                </a:solidFill>
              </a:rPr>
              <a:t>轻生的念头</a:t>
            </a:r>
            <a:endParaRPr lang="en-US" sz="3000" dirty="0">
              <a:solidFill>
                <a:schemeClr val="bg1"/>
              </a:solidFill>
            </a:endParaRPr>
          </a:p>
          <a:p>
            <a:pPr marL="0" indent="0">
              <a:buNone/>
            </a:pPr>
            <a:endParaRPr lang="en-US" sz="3000" dirty="0"/>
          </a:p>
        </p:txBody>
      </p:sp>
    </p:spTree>
    <p:extLst>
      <p:ext uri="{BB962C8B-B14F-4D97-AF65-F5344CB8AC3E}">
        <p14:creationId xmlns:p14="http://schemas.microsoft.com/office/powerpoint/2010/main" val="219113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1FFE-7B68-EA43-868D-07BE14C3D208}"/>
              </a:ext>
            </a:extLst>
          </p:cNvPr>
          <p:cNvSpPr>
            <a:spLocks noGrp="1"/>
          </p:cNvSpPr>
          <p:nvPr>
            <p:ph type="title"/>
          </p:nvPr>
        </p:nvSpPr>
        <p:spPr>
          <a:xfrm>
            <a:off x="467544" y="-2430"/>
            <a:ext cx="8075240" cy="936104"/>
          </a:xfrm>
        </p:spPr>
        <p:txBody>
          <a:bodyPr/>
          <a:lstStyle/>
          <a:p>
            <a:r>
              <a:rPr lang="ja-JP" altLang="en-US">
                <a:solidFill>
                  <a:schemeClr val="bg1"/>
                </a:solidFill>
              </a:rPr>
              <a:t>一、認識憂慮的三大危害</a:t>
            </a:r>
            <a:endParaRPr lang="en-US" dirty="0"/>
          </a:p>
        </p:txBody>
      </p:sp>
      <p:sp>
        <p:nvSpPr>
          <p:cNvPr id="3" name="Content Placeholder 2">
            <a:extLst>
              <a:ext uri="{FF2B5EF4-FFF2-40B4-BE49-F238E27FC236}">
                <a16:creationId xmlns:a16="http://schemas.microsoft.com/office/drawing/2014/main" id="{BD72062C-9D22-6845-85CB-42F5B8005744}"/>
              </a:ext>
            </a:extLst>
          </p:cNvPr>
          <p:cNvSpPr>
            <a:spLocks noGrp="1"/>
          </p:cNvSpPr>
          <p:nvPr>
            <p:ph idx="1"/>
          </p:nvPr>
        </p:nvSpPr>
        <p:spPr>
          <a:xfrm>
            <a:off x="107504" y="1052736"/>
            <a:ext cx="8856984" cy="5400600"/>
          </a:xfrm>
        </p:spPr>
        <p:txBody>
          <a:bodyPr/>
          <a:lstStyle/>
          <a:p>
            <a:pPr marL="0" indent="0">
              <a:buNone/>
            </a:pPr>
            <a:r>
              <a:rPr lang="ja-JP" altLang="en-US" sz="2800">
                <a:solidFill>
                  <a:schemeClr val="bg1"/>
                </a:solidFill>
              </a:rPr>
              <a:t>世界卫生组织在</a:t>
            </a:r>
            <a:r>
              <a:rPr lang="en-US" altLang="ja-JP" sz="2800" dirty="0">
                <a:solidFill>
                  <a:schemeClr val="bg1"/>
                </a:solidFill>
              </a:rPr>
              <a:t>2001 </a:t>
            </a:r>
            <a:r>
              <a:rPr lang="ja-JP" altLang="en-US" sz="2800">
                <a:solidFill>
                  <a:schemeClr val="bg1"/>
                </a:solidFill>
              </a:rPr>
              <a:t>年一份报告中憂慮是</a:t>
            </a:r>
            <a:r>
              <a:rPr lang="en-US" altLang="ja-JP" sz="2800" dirty="0">
                <a:solidFill>
                  <a:schemeClr val="bg1"/>
                </a:solidFill>
              </a:rPr>
              <a:t>60%</a:t>
            </a:r>
            <a:r>
              <a:rPr lang="ja-JP" altLang="en-US" sz="2800">
                <a:solidFill>
                  <a:schemeClr val="bg1"/>
                </a:solidFill>
              </a:rPr>
              <a:t>疾病的引誘。除了常见的饮食、肥胖、吸烟、酗酒、熬夜、家族病史等患病因素外，忧慮情绪与癌症也有密不可分的关系。也是跟所有的心理疾病有關。</a:t>
            </a:r>
            <a:r>
              <a:rPr lang="en-US" sz="2800" dirty="0">
                <a:solidFill>
                  <a:schemeClr val="bg1"/>
                </a:solidFill>
              </a:rPr>
              <a:t>depression  </a:t>
            </a:r>
            <a:r>
              <a:rPr lang="ja-JP" altLang="en-US" sz="2800">
                <a:solidFill>
                  <a:schemeClr val="bg1"/>
                </a:solidFill>
              </a:rPr>
              <a:t>抑郁症。</a:t>
            </a:r>
            <a:endParaRPr lang="en-US" altLang="ja-JP" sz="2800" dirty="0">
              <a:solidFill>
                <a:schemeClr val="bg1"/>
              </a:solidFill>
            </a:endParaRPr>
          </a:p>
          <a:p>
            <a:pPr marL="0" indent="0">
              <a:buNone/>
            </a:pPr>
            <a:endParaRPr lang="en-US" altLang="ja-JP" sz="2800" dirty="0">
              <a:solidFill>
                <a:schemeClr val="bg1"/>
              </a:solidFill>
            </a:endParaRPr>
          </a:p>
          <a:p>
            <a:pPr marL="0" indent="0">
              <a:buNone/>
            </a:pPr>
            <a:r>
              <a:rPr lang="ja-JP" altLang="en-US" sz="2800">
                <a:solidFill>
                  <a:schemeClr val="bg1"/>
                </a:solidFill>
              </a:rPr>
              <a:t>美国疾病控制与预防中心 </a:t>
            </a:r>
            <a:r>
              <a:rPr lang="en-US" altLang="ja-JP" sz="2800" dirty="0">
                <a:solidFill>
                  <a:schemeClr val="bg1"/>
                </a:solidFill>
              </a:rPr>
              <a:t>(</a:t>
            </a:r>
            <a:r>
              <a:rPr lang="en-US" sz="2800" dirty="0">
                <a:solidFill>
                  <a:schemeClr val="bg1"/>
                </a:solidFill>
              </a:rPr>
              <a:t>CDC) 2013</a:t>
            </a:r>
            <a:r>
              <a:rPr lang="ja-JP" altLang="en-US" sz="2800">
                <a:solidFill>
                  <a:schemeClr val="bg1"/>
                </a:solidFill>
              </a:rPr>
              <a:t>年春季在上万名９到</a:t>
            </a:r>
            <a:r>
              <a:rPr lang="en-US" altLang="ja-JP" sz="2800" dirty="0">
                <a:solidFill>
                  <a:schemeClr val="bg1"/>
                </a:solidFill>
              </a:rPr>
              <a:t>1</a:t>
            </a:r>
            <a:r>
              <a:rPr lang="ja-JP" altLang="en-US" sz="2800">
                <a:solidFill>
                  <a:schemeClr val="bg1"/>
                </a:solidFill>
              </a:rPr>
              <a:t>２年级学生中的调查表明</a:t>
            </a:r>
            <a:r>
              <a:rPr lang="en-US" altLang="ja-JP" sz="2800" dirty="0">
                <a:solidFill>
                  <a:schemeClr val="bg1"/>
                </a:solidFill>
              </a:rPr>
              <a:t>:</a:t>
            </a:r>
          </a:p>
          <a:p>
            <a:r>
              <a:rPr lang="ja-JP" altLang="en-US" sz="2800">
                <a:solidFill>
                  <a:schemeClr val="bg1"/>
                </a:solidFill>
              </a:rPr>
              <a:t>近</a:t>
            </a:r>
            <a:r>
              <a:rPr lang="en-US" altLang="ja-JP" sz="2800" dirty="0">
                <a:solidFill>
                  <a:schemeClr val="bg1"/>
                </a:solidFill>
              </a:rPr>
              <a:t>15%</a:t>
            </a:r>
            <a:r>
              <a:rPr lang="ja-JP" altLang="en-US" sz="2800">
                <a:solidFill>
                  <a:schemeClr val="bg1"/>
                </a:solidFill>
              </a:rPr>
              <a:t>的青少年报告曾很严肃地考虑过自杀</a:t>
            </a:r>
          </a:p>
          <a:p>
            <a:r>
              <a:rPr lang="ja-JP" altLang="en-US" sz="2800">
                <a:solidFill>
                  <a:schemeClr val="bg1"/>
                </a:solidFill>
              </a:rPr>
              <a:t>近</a:t>
            </a:r>
            <a:r>
              <a:rPr lang="en-US" altLang="ja-JP" sz="2800" dirty="0">
                <a:solidFill>
                  <a:schemeClr val="bg1"/>
                </a:solidFill>
              </a:rPr>
              <a:t>13%</a:t>
            </a:r>
            <a:r>
              <a:rPr lang="ja-JP" altLang="en-US" sz="2800">
                <a:solidFill>
                  <a:schemeClr val="bg1"/>
                </a:solidFill>
              </a:rPr>
              <a:t>已经为此作了计划</a:t>
            </a:r>
          </a:p>
          <a:p>
            <a:r>
              <a:rPr lang="ja-JP" altLang="en-US" sz="2800">
                <a:solidFill>
                  <a:schemeClr val="bg1"/>
                </a:solidFill>
              </a:rPr>
              <a:t>近</a:t>
            </a:r>
            <a:r>
              <a:rPr lang="en-US" altLang="ja-JP" sz="2800" dirty="0">
                <a:solidFill>
                  <a:schemeClr val="bg1"/>
                </a:solidFill>
              </a:rPr>
              <a:t>8%</a:t>
            </a:r>
            <a:r>
              <a:rPr lang="ja-JP" altLang="en-US" sz="2800">
                <a:solidFill>
                  <a:schemeClr val="bg1"/>
                </a:solidFill>
              </a:rPr>
              <a:t>在过去的</a:t>
            </a:r>
            <a:r>
              <a:rPr lang="en-US" altLang="ja-JP" sz="2800" dirty="0">
                <a:solidFill>
                  <a:schemeClr val="bg1"/>
                </a:solidFill>
              </a:rPr>
              <a:t>12</a:t>
            </a:r>
            <a:r>
              <a:rPr lang="ja-JP" altLang="en-US" sz="2800">
                <a:solidFill>
                  <a:schemeClr val="bg1"/>
                </a:solidFill>
              </a:rPr>
              <a:t>个月中已经尝试过自杀</a:t>
            </a:r>
          </a:p>
          <a:p>
            <a:endParaRPr lang="en-US" dirty="0"/>
          </a:p>
        </p:txBody>
      </p:sp>
      <p:sp>
        <p:nvSpPr>
          <p:cNvPr id="4" name="Slide Number Placeholder 3">
            <a:extLst>
              <a:ext uri="{FF2B5EF4-FFF2-40B4-BE49-F238E27FC236}">
                <a16:creationId xmlns:a16="http://schemas.microsoft.com/office/drawing/2014/main" id="{E38D3C65-03C3-5445-8D5F-96C0D09C2B3E}"/>
              </a:ext>
            </a:extLst>
          </p:cNvPr>
          <p:cNvSpPr>
            <a:spLocks noGrp="1"/>
          </p:cNvSpPr>
          <p:nvPr>
            <p:ph type="sldNum" sz="quarter" idx="12"/>
          </p:nvPr>
        </p:nvSpPr>
        <p:spPr/>
        <p:txBody>
          <a:bodyPr/>
          <a:lstStyle/>
          <a:p>
            <a:pPr>
              <a:defRPr/>
            </a:pPr>
            <a:fld id="{E231A2B8-49C6-4ABE-B9A7-01AE0E761439}" type="slidenum">
              <a:rPr lang="en-US" altLang="en-US" smtClean="0"/>
              <a:pPr>
                <a:defRPr/>
              </a:pPr>
              <a:t>11</a:t>
            </a:fld>
            <a:endParaRPr lang="en-US" altLang="en-US"/>
          </a:p>
        </p:txBody>
      </p:sp>
    </p:spTree>
    <p:extLst>
      <p:ext uri="{BB962C8B-B14F-4D97-AF65-F5344CB8AC3E}">
        <p14:creationId xmlns:p14="http://schemas.microsoft.com/office/powerpoint/2010/main" val="690609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1FFE-7B68-EA43-868D-07BE14C3D208}"/>
              </a:ext>
            </a:extLst>
          </p:cNvPr>
          <p:cNvSpPr>
            <a:spLocks noGrp="1"/>
          </p:cNvSpPr>
          <p:nvPr>
            <p:ph type="title"/>
          </p:nvPr>
        </p:nvSpPr>
        <p:spPr>
          <a:xfrm>
            <a:off x="467544" y="116632"/>
            <a:ext cx="7992888" cy="817042"/>
          </a:xfrm>
        </p:spPr>
        <p:txBody>
          <a:bodyPr/>
          <a:lstStyle/>
          <a:p>
            <a:r>
              <a:rPr lang="ja-JP" altLang="en-US">
                <a:solidFill>
                  <a:schemeClr val="bg1"/>
                </a:solidFill>
              </a:rPr>
              <a:t>一、認識憂慮的三大危害</a:t>
            </a:r>
            <a:endParaRPr lang="en-US" dirty="0"/>
          </a:p>
        </p:txBody>
      </p:sp>
      <p:sp>
        <p:nvSpPr>
          <p:cNvPr id="3" name="Content Placeholder 2">
            <a:extLst>
              <a:ext uri="{FF2B5EF4-FFF2-40B4-BE49-F238E27FC236}">
                <a16:creationId xmlns:a16="http://schemas.microsoft.com/office/drawing/2014/main" id="{BD72062C-9D22-6845-85CB-42F5B8005744}"/>
              </a:ext>
            </a:extLst>
          </p:cNvPr>
          <p:cNvSpPr>
            <a:spLocks noGrp="1"/>
          </p:cNvSpPr>
          <p:nvPr>
            <p:ph idx="1"/>
          </p:nvPr>
        </p:nvSpPr>
        <p:spPr>
          <a:xfrm>
            <a:off x="179512" y="933674"/>
            <a:ext cx="8707796" cy="5458188"/>
          </a:xfrm>
        </p:spPr>
        <p:txBody>
          <a:bodyPr/>
          <a:lstStyle/>
          <a:p>
            <a:r>
              <a:rPr lang="ja-JP" altLang="en-US" sz="2800">
                <a:solidFill>
                  <a:schemeClr val="bg1"/>
                </a:solidFill>
              </a:rPr>
              <a:t>研究表明，</a:t>
            </a:r>
            <a:r>
              <a:rPr lang="en-US" altLang="ja-JP" sz="2800" dirty="0">
                <a:solidFill>
                  <a:schemeClr val="bg1"/>
                </a:solidFill>
              </a:rPr>
              <a:t>90%</a:t>
            </a:r>
            <a:r>
              <a:rPr lang="ja-JP" altLang="en-US" sz="2800">
                <a:solidFill>
                  <a:schemeClr val="bg1"/>
                </a:solidFill>
              </a:rPr>
              <a:t>死于自杀的人有精神健康疾患。从作家张纯如，到喜剧大师</a:t>
            </a:r>
            <a:r>
              <a:rPr lang="en-US" sz="2800" dirty="0">
                <a:solidFill>
                  <a:schemeClr val="bg1"/>
                </a:solidFill>
              </a:rPr>
              <a:t>Robin Williams，</a:t>
            </a:r>
            <a:r>
              <a:rPr lang="ja-JP" altLang="en-US" sz="2800">
                <a:solidFill>
                  <a:schemeClr val="bg1"/>
                </a:solidFill>
              </a:rPr>
              <a:t>每年都有名人因抑郁症而自尽，最近几年关于高中生的调查也不例外。美国国家精神健康研究所（</a:t>
            </a:r>
            <a:r>
              <a:rPr lang="en-US" sz="2800" dirty="0">
                <a:solidFill>
                  <a:schemeClr val="bg1"/>
                </a:solidFill>
              </a:rPr>
              <a:t>National Institute of Mental Health）</a:t>
            </a:r>
            <a:r>
              <a:rPr lang="ja-JP" altLang="en-US" sz="2800">
                <a:solidFill>
                  <a:schemeClr val="bg1"/>
                </a:solidFill>
              </a:rPr>
              <a:t>报告，近 </a:t>
            </a:r>
            <a:r>
              <a:rPr lang="en-US" altLang="ja-JP" sz="2800" dirty="0">
                <a:solidFill>
                  <a:schemeClr val="bg1"/>
                </a:solidFill>
              </a:rPr>
              <a:t>11% </a:t>
            </a:r>
            <a:r>
              <a:rPr lang="ja-JP" altLang="en-US" sz="2800">
                <a:solidFill>
                  <a:schemeClr val="bg1"/>
                </a:solidFill>
              </a:rPr>
              <a:t>的青少年有抑郁症，近</a:t>
            </a:r>
            <a:r>
              <a:rPr lang="en-US" altLang="ja-JP" sz="2800" dirty="0">
                <a:solidFill>
                  <a:schemeClr val="bg1"/>
                </a:solidFill>
              </a:rPr>
              <a:t>8% </a:t>
            </a:r>
            <a:r>
              <a:rPr lang="ja-JP" altLang="en-US" sz="2800">
                <a:solidFill>
                  <a:schemeClr val="bg1"/>
                </a:solidFill>
              </a:rPr>
              <a:t>的青少年有焦虑症，而其中只有 </a:t>
            </a:r>
            <a:r>
              <a:rPr lang="en-US" altLang="ja-JP" sz="2800" dirty="0">
                <a:solidFill>
                  <a:schemeClr val="bg1"/>
                </a:solidFill>
              </a:rPr>
              <a:t>18-25%</a:t>
            </a:r>
            <a:r>
              <a:rPr lang="ja-JP" altLang="en-US" sz="2800">
                <a:solidFill>
                  <a:schemeClr val="bg1"/>
                </a:solidFill>
              </a:rPr>
              <a:t>会寻求治疗。</a:t>
            </a:r>
            <a:endParaRPr lang="en-US" altLang="ja-JP" sz="2800" dirty="0">
              <a:solidFill>
                <a:schemeClr val="bg1"/>
              </a:solidFill>
            </a:endParaRPr>
          </a:p>
          <a:p>
            <a:endParaRPr lang="en-US" altLang="ja-JP" sz="2800" dirty="0">
              <a:solidFill>
                <a:schemeClr val="bg1"/>
              </a:solidFill>
            </a:endParaRPr>
          </a:p>
          <a:p>
            <a:r>
              <a:rPr lang="ja-JP" altLang="en-US" sz="2800">
                <a:solidFill>
                  <a:schemeClr val="bg1"/>
                </a:solidFill>
                <a:hlinkClick r:id="rId3">
                  <a:extLst>
                    <a:ext uri="{A12FA001-AC4F-418D-AE19-62706E023703}">
                      <ahyp:hlinkClr xmlns:ahyp="http://schemas.microsoft.com/office/drawing/2018/hyperlinkcolor" val="tx"/>
                    </a:ext>
                  </a:extLst>
                </a:hlinkClick>
              </a:rPr>
              <a:t>诗篇 </a:t>
            </a:r>
            <a:r>
              <a:rPr lang="en-US" altLang="ja-JP" sz="2800" dirty="0">
                <a:solidFill>
                  <a:schemeClr val="bg1"/>
                </a:solidFill>
                <a:hlinkClick r:id="rId3">
                  <a:extLst>
                    <a:ext uri="{A12FA001-AC4F-418D-AE19-62706E023703}">
                      <ahyp:hlinkClr xmlns:ahyp="http://schemas.microsoft.com/office/drawing/2018/hyperlinkcolor" val="tx"/>
                    </a:ext>
                  </a:extLst>
                </a:hlinkClick>
              </a:rPr>
              <a:t>102:3-5</a:t>
            </a:r>
            <a:r>
              <a:rPr lang="zh-CN" altLang="en-US" sz="2800" dirty="0">
                <a:solidFill>
                  <a:schemeClr val="bg1"/>
                </a:solidFill>
              </a:rPr>
              <a:t> </a:t>
            </a:r>
            <a:r>
              <a:rPr lang="ja-JP" altLang="en-US" sz="2800">
                <a:solidFill>
                  <a:schemeClr val="bg1"/>
                </a:solidFill>
              </a:rPr>
              <a:t>我的年日如烟消散，我全身如火焚烧。我的</a:t>
            </a:r>
            <a:r>
              <a:rPr lang="ja-JP" altLang="en-US" sz="2800" u="sng">
                <a:solidFill>
                  <a:srgbClr val="FFFF00"/>
                </a:solidFill>
              </a:rPr>
              <a:t>心被摧残</a:t>
            </a:r>
            <a:r>
              <a:rPr lang="ja-JP" altLang="en-US" sz="2800">
                <a:solidFill>
                  <a:schemeClr val="bg1"/>
                </a:solidFill>
              </a:rPr>
              <a:t>，如草枯萎，以致我</a:t>
            </a:r>
            <a:r>
              <a:rPr lang="ja-JP" altLang="en-US" sz="2800" u="sng">
                <a:solidFill>
                  <a:srgbClr val="FFFF00"/>
                </a:solidFill>
              </a:rPr>
              <a:t>不思饮食</a:t>
            </a:r>
            <a:r>
              <a:rPr lang="ja-JP" altLang="en-US" sz="2800">
                <a:solidFill>
                  <a:schemeClr val="bg1"/>
                </a:solidFill>
              </a:rPr>
              <a:t>。我因哀叹而瘦骨嶙峋。</a:t>
            </a:r>
          </a:p>
          <a:p>
            <a:r>
              <a:rPr lang="ja-JP" altLang="en-US" sz="2800">
                <a:solidFill>
                  <a:schemeClr val="bg1"/>
                </a:solidFill>
              </a:rPr>
              <a:t>箴</a:t>
            </a:r>
            <a:r>
              <a:rPr lang="en-US" altLang="zh-CN" sz="2800" dirty="0">
                <a:solidFill>
                  <a:schemeClr val="bg1"/>
                </a:solidFill>
              </a:rPr>
              <a:t>17:</a:t>
            </a:r>
            <a:r>
              <a:rPr lang="en-US" altLang="ja-JP" sz="2800" dirty="0">
                <a:solidFill>
                  <a:schemeClr val="bg1"/>
                </a:solidFill>
              </a:rPr>
              <a:t>22</a:t>
            </a:r>
            <a:r>
              <a:rPr lang="zh-CN" altLang="en-US" sz="2800" dirty="0">
                <a:solidFill>
                  <a:schemeClr val="bg1"/>
                </a:solidFill>
              </a:rPr>
              <a:t> </a:t>
            </a:r>
            <a:r>
              <a:rPr lang="ja-JP" altLang="en-US" sz="2800">
                <a:solidFill>
                  <a:srgbClr val="FFFF00"/>
                </a:solidFill>
              </a:rPr>
              <a:t>喜乐的心</a:t>
            </a:r>
            <a:r>
              <a:rPr lang="ja-JP" altLang="en-US" sz="2800">
                <a:solidFill>
                  <a:schemeClr val="bg1"/>
                </a:solidFill>
              </a:rPr>
              <a:t>乃是良药；</a:t>
            </a:r>
            <a:r>
              <a:rPr lang="ja-JP" altLang="en-US" sz="2800" u="sng">
                <a:solidFill>
                  <a:srgbClr val="FFFF00"/>
                </a:solidFill>
              </a:rPr>
              <a:t>忧伤</a:t>
            </a:r>
            <a:r>
              <a:rPr lang="ja-JP" altLang="en-US" sz="2800">
                <a:solidFill>
                  <a:schemeClr val="bg1"/>
                </a:solidFill>
              </a:rPr>
              <a:t>的灵使骨枯干</a:t>
            </a:r>
            <a:r>
              <a:rPr lang="ja-JP" altLang="en-US" sz="2800" b="1">
                <a:solidFill>
                  <a:schemeClr val="bg1"/>
                </a:solidFill>
              </a:rPr>
              <a:t>。</a:t>
            </a:r>
            <a:br>
              <a:rPr lang="ja-JP" altLang="en-US" sz="2400">
                <a:solidFill>
                  <a:schemeClr val="bg1"/>
                </a:solidFill>
              </a:rPr>
            </a:br>
            <a:endParaRPr lang="ja-JP" altLang="en-US" sz="2400">
              <a:solidFill>
                <a:schemeClr val="bg1"/>
              </a:solidFill>
            </a:endParaRPr>
          </a:p>
          <a:p>
            <a:endParaRPr lang="en-US" dirty="0"/>
          </a:p>
        </p:txBody>
      </p:sp>
      <p:sp>
        <p:nvSpPr>
          <p:cNvPr id="4" name="Slide Number Placeholder 3">
            <a:extLst>
              <a:ext uri="{FF2B5EF4-FFF2-40B4-BE49-F238E27FC236}">
                <a16:creationId xmlns:a16="http://schemas.microsoft.com/office/drawing/2014/main" id="{E38D3C65-03C3-5445-8D5F-96C0D09C2B3E}"/>
              </a:ext>
            </a:extLst>
          </p:cNvPr>
          <p:cNvSpPr>
            <a:spLocks noGrp="1"/>
          </p:cNvSpPr>
          <p:nvPr>
            <p:ph type="sldNum" sz="quarter" idx="12"/>
          </p:nvPr>
        </p:nvSpPr>
        <p:spPr/>
        <p:txBody>
          <a:bodyPr/>
          <a:lstStyle/>
          <a:p>
            <a:pPr>
              <a:defRPr/>
            </a:pPr>
            <a:fld id="{E231A2B8-49C6-4ABE-B9A7-01AE0E761439}" type="slidenum">
              <a:rPr lang="en-US" altLang="en-US" smtClean="0"/>
              <a:pPr>
                <a:defRPr/>
              </a:pPr>
              <a:t>12</a:t>
            </a:fld>
            <a:endParaRPr lang="en-US" altLang="en-US"/>
          </a:p>
        </p:txBody>
      </p:sp>
    </p:spTree>
    <p:extLst>
      <p:ext uri="{BB962C8B-B14F-4D97-AF65-F5344CB8AC3E}">
        <p14:creationId xmlns:p14="http://schemas.microsoft.com/office/powerpoint/2010/main" val="49120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一、認識憂慮的三大危害</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484784"/>
            <a:ext cx="8352928" cy="4608512"/>
          </a:xfrm>
        </p:spPr>
        <p:txBody>
          <a:bodyPr>
            <a:noAutofit/>
          </a:bodyPr>
          <a:lstStyle/>
          <a:p>
            <a:pPr marL="514350" indent="-514350">
              <a:buAutoNum type="arabicPeriod"/>
            </a:pPr>
            <a:r>
              <a:rPr lang="ja-JP" altLang="en-US">
                <a:solidFill>
                  <a:schemeClr val="accent6">
                    <a:lumMod val="20000"/>
                    <a:lumOff val="80000"/>
                  </a:schemeClr>
                </a:solidFill>
              </a:rPr>
              <a:t>憂慮會影響身心的健康</a:t>
            </a:r>
            <a:r>
              <a:rPr lang="zh-CN" altLang="en-US" dirty="0">
                <a:solidFill>
                  <a:schemeClr val="accent6">
                    <a:lumMod val="20000"/>
                    <a:lumOff val="80000"/>
                  </a:schemeClr>
                </a:solidFill>
              </a:rPr>
              <a:t> </a:t>
            </a:r>
            <a:endParaRPr lang="en-US" altLang="zh-CN" dirty="0">
              <a:solidFill>
                <a:schemeClr val="accent6">
                  <a:lumMod val="20000"/>
                  <a:lumOff val="80000"/>
                </a:schemeClr>
              </a:solidFill>
            </a:endParaRPr>
          </a:p>
          <a:p>
            <a:pPr marL="514350" indent="-514350">
              <a:buFontTx/>
              <a:buAutoNum type="arabicPeriod"/>
            </a:pPr>
            <a:r>
              <a:rPr lang="ja-JP" altLang="en-US">
                <a:solidFill>
                  <a:schemeClr val="bg1"/>
                </a:solidFill>
              </a:rPr>
              <a:t>憂慮影響人際的關係</a:t>
            </a:r>
            <a:endParaRPr lang="en-US" altLang="ja-JP" dirty="0">
              <a:solidFill>
                <a:schemeClr val="bg1"/>
              </a:solidFill>
            </a:endParaRPr>
          </a:p>
          <a:p>
            <a:pPr marL="0" indent="0">
              <a:buNone/>
            </a:pPr>
            <a:endParaRPr lang="ja-JP" altLang="en-US">
              <a:solidFill>
                <a:schemeClr val="bg1"/>
              </a:solidFill>
            </a:endParaRPr>
          </a:p>
          <a:p>
            <a:pPr marL="0" indent="0">
              <a:buNone/>
            </a:pPr>
            <a:r>
              <a:rPr lang="zh-TW" altLang="en-US" dirty="0">
                <a:solidFill>
                  <a:srgbClr val="FFFFFF"/>
                </a:solidFill>
                <a:ea typeface="KaiTi" panose="02010609060101010101" pitchFamily="49" charset="-122"/>
              </a:rPr>
              <a:t>恐懼是感覺到自己要被某種力量壓垮，就是</a:t>
            </a:r>
            <a:r>
              <a:rPr lang="zh-TW" altLang="en-US" dirty="0">
                <a:solidFill>
                  <a:srgbClr val="FFFF00"/>
                </a:solidFill>
                <a:ea typeface="KaiTi" panose="02010609060101010101" pitchFamily="49" charset="-122"/>
              </a:rPr>
              <a:t>憂</a:t>
            </a:r>
            <a:r>
              <a:rPr lang="ja-JP" altLang="en-US">
                <a:solidFill>
                  <a:srgbClr val="FFFF00"/>
                </a:solidFill>
                <a:ea typeface="KaiTi" panose="02010609060101010101" pitchFamily="49" charset="-122"/>
              </a:rPr>
              <a:t>慮</a:t>
            </a:r>
            <a:r>
              <a:rPr lang="zh-TW" altLang="en-US" dirty="0">
                <a:solidFill>
                  <a:srgbClr val="FFFFFF"/>
                </a:solidFill>
                <a:ea typeface="KaiTi" panose="02010609060101010101" pitchFamily="49" charset="-122"/>
              </a:rPr>
              <a:t>因生存下去的慾望而起</a:t>
            </a:r>
            <a:r>
              <a:rPr lang="zh-TW" altLang="en-US" u="sng" dirty="0">
                <a:solidFill>
                  <a:srgbClr val="FFFF00"/>
                </a:solidFill>
                <a:ea typeface="KaiTi" panose="02010609060101010101" pitchFamily="49" charset="-122"/>
              </a:rPr>
              <a:t>攻擊性</a:t>
            </a:r>
            <a:r>
              <a:rPr lang="zh-TW" altLang="en-US" dirty="0">
                <a:solidFill>
                  <a:srgbClr val="FFFFFF"/>
                </a:solidFill>
                <a:ea typeface="KaiTi" panose="02010609060101010101" pitchFamily="49" charset="-122"/>
              </a:rPr>
              <a:t>。恐懼自己的侵略性成了攻擊自己的敵人，會在自己的幻想內把自己打倒的。（弗洛依德）</a:t>
            </a:r>
            <a:endParaRPr lang="en-US" sz="3000" dirty="0"/>
          </a:p>
        </p:txBody>
      </p:sp>
    </p:spTree>
    <p:extLst>
      <p:ext uri="{BB962C8B-B14F-4D97-AF65-F5344CB8AC3E}">
        <p14:creationId xmlns:p14="http://schemas.microsoft.com/office/powerpoint/2010/main" val="288754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一、認識憂慮的三大危害</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251520" y="1071388"/>
            <a:ext cx="8784976" cy="5525964"/>
          </a:xfrm>
        </p:spPr>
        <p:txBody>
          <a:bodyPr>
            <a:noAutofit/>
          </a:bodyPr>
          <a:lstStyle/>
          <a:p>
            <a:pPr marL="514350" indent="-514350">
              <a:buAutoNum type="arabicPeriod"/>
            </a:pPr>
            <a:r>
              <a:rPr lang="ja-JP" altLang="en-US">
                <a:solidFill>
                  <a:schemeClr val="accent6">
                    <a:lumMod val="20000"/>
                    <a:lumOff val="80000"/>
                  </a:schemeClr>
                </a:solidFill>
              </a:rPr>
              <a:t>憂慮會影響身心的健康</a:t>
            </a:r>
            <a:r>
              <a:rPr lang="zh-CN" altLang="en-US" dirty="0">
                <a:solidFill>
                  <a:schemeClr val="accent6">
                    <a:lumMod val="20000"/>
                    <a:lumOff val="80000"/>
                  </a:schemeClr>
                </a:solidFill>
              </a:rPr>
              <a:t> </a:t>
            </a:r>
            <a:endParaRPr lang="en-US" altLang="zh-CN" dirty="0">
              <a:solidFill>
                <a:schemeClr val="accent6">
                  <a:lumMod val="20000"/>
                  <a:lumOff val="80000"/>
                </a:schemeClr>
              </a:solidFill>
            </a:endParaRPr>
          </a:p>
          <a:p>
            <a:pPr marL="514350" indent="-514350">
              <a:buFontTx/>
              <a:buAutoNum type="arabicPeriod"/>
            </a:pPr>
            <a:r>
              <a:rPr lang="ja-JP" altLang="en-US">
                <a:solidFill>
                  <a:schemeClr val="bg1"/>
                </a:solidFill>
              </a:rPr>
              <a:t>憂慮影響人際的關係</a:t>
            </a:r>
            <a:endParaRPr lang="en-US" altLang="ja-JP" dirty="0">
              <a:solidFill>
                <a:schemeClr val="bg1"/>
              </a:solidFill>
            </a:endParaRPr>
          </a:p>
          <a:p>
            <a:pPr marL="514350" indent="-514350">
              <a:buFontTx/>
              <a:buAutoNum type="arabicPeriod"/>
            </a:pPr>
            <a:endParaRPr lang="ja-JP" altLang="en-US">
              <a:solidFill>
                <a:schemeClr val="bg1"/>
              </a:solidFill>
            </a:endParaRPr>
          </a:p>
          <a:p>
            <a:pPr marL="0" indent="0">
              <a:buNone/>
            </a:pPr>
            <a:r>
              <a:rPr lang="ja-JP" altLang="en-US" sz="2400">
                <a:solidFill>
                  <a:schemeClr val="bg1"/>
                </a:solidFill>
              </a:rPr>
              <a:t>安娜</a:t>
            </a:r>
            <a:r>
              <a:rPr lang="en-US" altLang="ja-JP" sz="2400" dirty="0">
                <a:solidFill>
                  <a:schemeClr val="bg1"/>
                </a:solidFill>
              </a:rPr>
              <a:t>·</a:t>
            </a:r>
            <a:r>
              <a:rPr lang="ja-JP" altLang="en-US" sz="2400">
                <a:solidFill>
                  <a:schemeClr val="bg1"/>
                </a:solidFill>
              </a:rPr>
              <a:t>沃林（</a:t>
            </a:r>
            <a:r>
              <a:rPr lang="en-US" sz="2400" dirty="0">
                <a:solidFill>
                  <a:schemeClr val="bg1"/>
                </a:solidFill>
              </a:rPr>
              <a:t>Anna Waring）</a:t>
            </a:r>
            <a:r>
              <a:rPr lang="ja-JP" altLang="en-US" sz="2400">
                <a:solidFill>
                  <a:schemeClr val="bg1"/>
                </a:solidFill>
              </a:rPr>
              <a:t>在她的祈祷诗里这样写：</a:t>
            </a:r>
            <a:r>
              <a:rPr lang="en-US" altLang="ja-JP" sz="2400" dirty="0">
                <a:solidFill>
                  <a:schemeClr val="bg1"/>
                </a:solidFill>
              </a:rPr>
              <a:t>〝</a:t>
            </a:r>
            <a:r>
              <a:rPr lang="ja-JP" altLang="en-US" sz="2400">
                <a:solidFill>
                  <a:schemeClr val="bg1"/>
                </a:solidFill>
              </a:rPr>
              <a:t>天父，我知道我一生都要向祢寻求一颗悠然、充满慰藉和同情的心。</a:t>
            </a:r>
            <a:r>
              <a:rPr lang="en-US" altLang="ja-JP" sz="2400" dirty="0">
                <a:solidFill>
                  <a:schemeClr val="bg1"/>
                </a:solidFill>
              </a:rPr>
              <a:t>〞</a:t>
            </a:r>
            <a:r>
              <a:rPr lang="ja-JP" altLang="en-US" sz="2400">
                <a:solidFill>
                  <a:schemeClr val="bg1"/>
                </a:solidFill>
              </a:rPr>
              <a:t>憂虑剥夺了我们悠然的权力。我们被</a:t>
            </a:r>
            <a:r>
              <a:rPr lang="ja-JP" altLang="en-US" sz="2400">
                <a:solidFill>
                  <a:srgbClr val="FFFF00"/>
                </a:solidFill>
              </a:rPr>
              <a:t>扭曲</a:t>
            </a:r>
            <a:r>
              <a:rPr lang="ja-JP" altLang="en-US" sz="2400">
                <a:solidFill>
                  <a:schemeClr val="bg1"/>
                </a:solidFill>
              </a:rPr>
              <a:t>，无法获得这种安然。憂虑破坏我们的社会关系，也害我们失去服事的能力和机会。</a:t>
            </a:r>
            <a:r>
              <a:rPr lang="ja-JP" altLang="en-US" sz="2400">
                <a:solidFill>
                  <a:srgbClr val="FFFF00"/>
                </a:solidFill>
              </a:rPr>
              <a:t>憂虑所带来的孤立不是偶然的，而是撒旦的诡计之一</a:t>
            </a:r>
            <a:r>
              <a:rPr lang="ja-JP" altLang="en-US" sz="2400">
                <a:solidFill>
                  <a:schemeClr val="bg1"/>
                </a:solidFill>
              </a:rPr>
              <a:t>。一个没有亲密关系并积极参与团体事奉的信徒是撒旦完美的下手对象，他很容易产生怀疑，也很容易沮丧。</a:t>
            </a:r>
            <a:r>
              <a:rPr lang="ja-JP" altLang="en-US" sz="2400">
                <a:solidFill>
                  <a:srgbClr val="FFFF00"/>
                </a:solidFill>
              </a:rPr>
              <a:t>憂虑对人际关系</a:t>
            </a:r>
            <a:r>
              <a:rPr lang="ja-JP" altLang="en-US" sz="2400">
                <a:solidFill>
                  <a:schemeClr val="bg1"/>
                </a:solidFill>
              </a:rPr>
              <a:t>和属灵关系的影响是密切相关的。</a:t>
            </a:r>
            <a:endParaRPr lang="zh-TW" altLang="en-US" sz="2400" b="1" dirty="0">
              <a:solidFill>
                <a:schemeClr val="bg1"/>
              </a:solidFill>
              <a:latin typeface="KaiTi" panose="02010609060101010101" pitchFamily="49" charset="-122"/>
              <a:ea typeface="KaiTi" panose="02010609060101010101" pitchFamily="49" charset="-122"/>
            </a:endParaRPr>
          </a:p>
          <a:p>
            <a:pPr marL="514350" indent="-514350">
              <a:buAutoNum type="arabicPeriod"/>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170811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一、認識憂慮的三大危害</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484784"/>
            <a:ext cx="8496944" cy="4536504"/>
          </a:xfrm>
        </p:spPr>
        <p:txBody>
          <a:bodyPr>
            <a:noAutofit/>
          </a:bodyPr>
          <a:lstStyle/>
          <a:p>
            <a:pPr marL="514350" indent="-514350">
              <a:buAutoNum type="arabicPeriod"/>
            </a:pPr>
            <a:r>
              <a:rPr lang="ja-JP" altLang="en-US">
                <a:solidFill>
                  <a:schemeClr val="accent6">
                    <a:lumMod val="20000"/>
                    <a:lumOff val="80000"/>
                  </a:schemeClr>
                </a:solidFill>
              </a:rPr>
              <a:t>憂慮會影響身心的健康</a:t>
            </a:r>
            <a:r>
              <a:rPr lang="zh-CN" altLang="en-US" dirty="0">
                <a:solidFill>
                  <a:schemeClr val="accent6">
                    <a:lumMod val="20000"/>
                    <a:lumOff val="80000"/>
                  </a:schemeClr>
                </a:solidFill>
              </a:rPr>
              <a:t> </a:t>
            </a:r>
            <a:endParaRPr lang="en-US" altLang="zh-CN" dirty="0">
              <a:solidFill>
                <a:schemeClr val="accent6">
                  <a:lumMod val="20000"/>
                  <a:lumOff val="80000"/>
                </a:schemeClr>
              </a:solidFill>
            </a:endParaRPr>
          </a:p>
          <a:p>
            <a:pPr marL="514350" indent="-514350">
              <a:buFontTx/>
              <a:buAutoNum type="arabicPeriod"/>
            </a:pPr>
            <a:r>
              <a:rPr lang="ja-JP" altLang="en-US">
                <a:solidFill>
                  <a:schemeClr val="accent6">
                    <a:lumMod val="20000"/>
                    <a:lumOff val="80000"/>
                  </a:schemeClr>
                </a:solidFill>
              </a:rPr>
              <a:t>憂慮影響人際的關係</a:t>
            </a:r>
            <a:endParaRPr lang="en-US" altLang="ja-JP" dirty="0">
              <a:solidFill>
                <a:schemeClr val="accent6">
                  <a:lumMod val="20000"/>
                  <a:lumOff val="80000"/>
                </a:schemeClr>
              </a:solidFill>
            </a:endParaRPr>
          </a:p>
          <a:p>
            <a:pPr marL="514350" indent="-514350">
              <a:buFontTx/>
              <a:buAutoNum type="arabicPeriod"/>
            </a:pPr>
            <a:r>
              <a:rPr lang="ja-JP" altLang="en-US">
                <a:solidFill>
                  <a:schemeClr val="bg1"/>
                </a:solidFill>
              </a:rPr>
              <a:t>憂慮影響生命的潛質</a:t>
            </a:r>
          </a:p>
          <a:p>
            <a:pPr marL="0" indent="0">
              <a:buNone/>
            </a:pPr>
            <a:endParaRPr lang="ja-JP" altLang="en-US">
              <a:solidFill>
                <a:schemeClr val="bg1"/>
              </a:solidFill>
            </a:endParaRPr>
          </a:p>
          <a:p>
            <a:pPr marL="0" indent="0">
              <a:buNone/>
            </a:pPr>
            <a:r>
              <a:rPr lang="zh-TW" altLang="en-US" b="1" dirty="0">
                <a:solidFill>
                  <a:srgbClr val="FFFFFF"/>
                </a:solidFill>
                <a:latin typeface="KaiTi" panose="02010609060101010101" pitchFamily="49" charset="-122"/>
                <a:ea typeface="KaiTi" panose="02010609060101010101" pitchFamily="49" charset="-122"/>
              </a:rPr>
              <a:t>你在患難之日</a:t>
            </a:r>
            <a:r>
              <a:rPr lang="zh-TW" altLang="en-US" b="1" dirty="0">
                <a:solidFill>
                  <a:srgbClr val="FFFF00"/>
                </a:solidFill>
                <a:latin typeface="KaiTi" panose="02010609060101010101" pitchFamily="49" charset="-122"/>
                <a:ea typeface="KaiTi" panose="02010609060101010101" pitchFamily="49" charset="-122"/>
              </a:rPr>
              <a:t>膽怯</a:t>
            </a:r>
            <a:r>
              <a:rPr lang="zh-TW" altLang="en-US" b="1" dirty="0">
                <a:solidFill>
                  <a:srgbClr val="FFFFFF"/>
                </a:solidFill>
                <a:latin typeface="KaiTi" panose="02010609060101010101" pitchFamily="49" charset="-122"/>
                <a:ea typeface="KaiTi" panose="02010609060101010101" pitchFamily="49" charset="-122"/>
              </a:rPr>
              <a:t>，你的力量就</a:t>
            </a:r>
            <a:r>
              <a:rPr lang="zh-TW" altLang="en-US" b="1" dirty="0">
                <a:solidFill>
                  <a:srgbClr val="FFFF00"/>
                </a:solidFill>
                <a:latin typeface="KaiTi" panose="02010609060101010101" pitchFamily="49" charset="-122"/>
                <a:ea typeface="KaiTi" panose="02010609060101010101" pitchFamily="49" charset="-122"/>
              </a:rPr>
              <a:t>微小</a:t>
            </a:r>
            <a:r>
              <a:rPr lang="zh-TW" altLang="en-US" b="1" dirty="0">
                <a:solidFill>
                  <a:srgbClr val="FFFFFF"/>
                </a:solidFill>
                <a:latin typeface="KaiTi" panose="02010609060101010101" pitchFamily="49" charset="-122"/>
                <a:ea typeface="KaiTi" panose="02010609060101010101" pitchFamily="49" charset="-122"/>
              </a:rPr>
              <a:t>。</a:t>
            </a:r>
            <a:r>
              <a:rPr lang="en-US" altLang="zh-TW"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iTi" panose="02010609060101010101" pitchFamily="49" charset="-122"/>
                <a:ea typeface="KaiTi" panose="02010609060101010101" pitchFamily="49" charset="-122"/>
              </a:rPr>
              <a:t>(</a:t>
            </a:r>
            <a:r>
              <a:rPr lang="zh-CN" altLang="en-US" b="1" dirty="0">
                <a:solidFill>
                  <a:schemeClr val="bg1"/>
                </a:solidFill>
                <a:latin typeface="KaiTi" panose="02010609060101010101" pitchFamily="49" charset="-122"/>
                <a:ea typeface="KaiTi" panose="02010609060101010101" pitchFamily="49" charset="-122"/>
              </a:rPr>
              <a:t>箴言</a:t>
            </a:r>
            <a:r>
              <a:rPr lang="en-US" altLang="zh-CN" b="1" dirty="0">
                <a:solidFill>
                  <a:schemeClr val="bg1"/>
                </a:solidFill>
                <a:latin typeface="KaiTi" panose="02010609060101010101" pitchFamily="49" charset="-122"/>
                <a:ea typeface="KaiTi" panose="02010609060101010101" pitchFamily="49" charset="-122"/>
              </a:rPr>
              <a:t>20:40</a:t>
            </a:r>
            <a:r>
              <a:rPr lang="en-US" altLang="zh-TW"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iTi" panose="02010609060101010101" pitchFamily="49" charset="-122"/>
                <a:ea typeface="KaiTi" panose="02010609060101010101" pitchFamily="49" charset="-122"/>
              </a:rPr>
              <a:t>)</a:t>
            </a:r>
            <a:endParaRPr lang="en-US" altLang="zh-CN"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iTi" panose="02010609060101010101" pitchFamily="49" charset="-122"/>
              <a:ea typeface="KaiTi" panose="02010609060101010101" pitchFamily="49" charset="-122"/>
            </a:endParaRPr>
          </a:p>
          <a:p>
            <a:pPr marL="514350" indent="-514350">
              <a:buAutoNum type="arabicPeriod"/>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311716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一、認識憂慮的三大危害</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469369" y="1340768"/>
            <a:ext cx="8640960" cy="4968552"/>
          </a:xfrm>
        </p:spPr>
        <p:txBody>
          <a:bodyPr>
            <a:noAutofit/>
          </a:bodyPr>
          <a:lstStyle/>
          <a:p>
            <a:pPr marL="0" indent="0">
              <a:buNone/>
            </a:pPr>
            <a:r>
              <a:rPr lang="en-US" altLang="zh-CN" dirty="0">
                <a:solidFill>
                  <a:schemeClr val="accent6">
                    <a:lumMod val="20000"/>
                    <a:lumOff val="80000"/>
                  </a:schemeClr>
                </a:solidFill>
              </a:rPr>
              <a:t>3.</a:t>
            </a:r>
            <a:r>
              <a:rPr lang="zh-CN" altLang="en-US" dirty="0">
                <a:solidFill>
                  <a:schemeClr val="accent6">
                    <a:lumMod val="20000"/>
                    <a:lumOff val="80000"/>
                  </a:schemeClr>
                </a:solidFill>
              </a:rPr>
              <a:t> </a:t>
            </a:r>
            <a:r>
              <a:rPr lang="ja-JP" altLang="en-US">
                <a:solidFill>
                  <a:schemeClr val="bg1"/>
                </a:solidFill>
              </a:rPr>
              <a:t>憂慮影響生命的潛質</a:t>
            </a:r>
          </a:p>
          <a:p>
            <a:pPr marL="0" indent="0">
              <a:buNone/>
            </a:pPr>
            <a:endParaRPr lang="ja-JP" altLang="en-US">
              <a:solidFill>
                <a:schemeClr val="bg1"/>
              </a:solidFill>
            </a:endParaRPr>
          </a:p>
          <a:p>
            <a:r>
              <a:rPr lang="ja-JP" altLang="en-US">
                <a:solidFill>
                  <a:schemeClr val="bg1"/>
                </a:solidFill>
              </a:rPr>
              <a:t>所以說壽命不長</a:t>
            </a:r>
          </a:p>
          <a:p>
            <a:r>
              <a:rPr lang="ja-JP" altLang="en-US">
                <a:solidFill>
                  <a:schemeClr val="bg1"/>
                </a:solidFill>
              </a:rPr>
              <a:t>智慧低下，情緒的控制失調</a:t>
            </a:r>
          </a:p>
          <a:p>
            <a:r>
              <a:rPr lang="ja-JP" altLang="en-US">
                <a:solidFill>
                  <a:schemeClr val="bg1"/>
                </a:solidFill>
              </a:rPr>
              <a:t>適應環境能力下降</a:t>
            </a:r>
          </a:p>
          <a:p>
            <a:r>
              <a:rPr lang="ja-JP" altLang="en-US">
                <a:solidFill>
                  <a:schemeClr val="bg1"/>
                </a:solidFill>
              </a:rPr>
              <a:t>失去人際關係中的彼此謙讓</a:t>
            </a:r>
          </a:p>
          <a:p>
            <a:r>
              <a:rPr lang="ja-JP" altLang="en-US">
                <a:solidFill>
                  <a:schemeClr val="bg1"/>
                </a:solidFill>
              </a:rPr>
              <a:t>對生活沒有幸福感</a:t>
            </a:r>
          </a:p>
          <a:p>
            <a:r>
              <a:rPr lang="ja-JP" altLang="en-US">
                <a:solidFill>
                  <a:schemeClr val="bg1"/>
                </a:solidFill>
              </a:rPr>
              <a:t>在工作中不能充分發揮他的潜力</a:t>
            </a: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627385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二、走出憂慮的三大行動</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405808" y="1484784"/>
            <a:ext cx="8342656" cy="4824536"/>
          </a:xfrm>
        </p:spPr>
        <p:txBody>
          <a:bodyPr>
            <a:noAutofit/>
          </a:bodyPr>
          <a:lstStyle/>
          <a:p>
            <a:pPr marL="514350" indent="-514350">
              <a:buAutoNum type="arabicPeriod"/>
            </a:pPr>
            <a:r>
              <a:rPr lang="ja-JP" altLang="en-US" u="sng">
                <a:solidFill>
                  <a:srgbClr val="FFFF00"/>
                </a:solidFill>
              </a:rPr>
              <a:t>看</a:t>
            </a:r>
            <a:r>
              <a:rPr lang="ja-JP" altLang="en-US">
                <a:solidFill>
                  <a:schemeClr val="bg1"/>
                </a:solidFill>
              </a:rPr>
              <a:t>天上的飛鳥</a:t>
            </a:r>
            <a:r>
              <a:rPr lang="zh-CN" altLang="en-US" dirty="0">
                <a:solidFill>
                  <a:schemeClr val="bg1"/>
                </a:solidFill>
              </a:rPr>
              <a:t> </a:t>
            </a:r>
            <a:r>
              <a:rPr lang="en-US" altLang="zh-CN" dirty="0">
                <a:solidFill>
                  <a:schemeClr val="bg1"/>
                </a:solidFill>
              </a:rPr>
              <a:t>6:</a:t>
            </a:r>
            <a:r>
              <a:rPr lang="zh-CN" altLang="en-US" dirty="0">
                <a:solidFill>
                  <a:schemeClr val="bg1"/>
                </a:solidFill>
              </a:rPr>
              <a:t> </a:t>
            </a:r>
            <a:r>
              <a:rPr lang="en-US" altLang="zh-CN" dirty="0">
                <a:solidFill>
                  <a:schemeClr val="bg1"/>
                </a:solidFill>
              </a:rPr>
              <a:t>26</a:t>
            </a:r>
            <a:endParaRPr lang="en-US" altLang="ja-JP" dirty="0">
              <a:solidFill>
                <a:schemeClr val="bg1"/>
              </a:solidFill>
            </a:endParaRPr>
          </a:p>
          <a:p>
            <a:pPr marL="514350" indent="-514350">
              <a:buFontTx/>
              <a:buAutoNum type="arabicPeriod"/>
            </a:pPr>
            <a:r>
              <a:rPr lang="ja-JP" altLang="en-US" u="sng">
                <a:solidFill>
                  <a:srgbClr val="FFFF00"/>
                </a:solidFill>
              </a:rPr>
              <a:t>想</a:t>
            </a:r>
            <a:r>
              <a:rPr lang="ja-JP" altLang="en-US">
                <a:solidFill>
                  <a:schemeClr val="bg1"/>
                </a:solidFill>
              </a:rPr>
              <a:t>野地的百合花和小草</a:t>
            </a:r>
            <a:r>
              <a:rPr lang="zh-CN" altLang="en-US" dirty="0">
                <a:solidFill>
                  <a:schemeClr val="bg1"/>
                </a:solidFill>
              </a:rPr>
              <a:t> </a:t>
            </a:r>
            <a:r>
              <a:rPr lang="en-US" altLang="zh-CN" dirty="0">
                <a:solidFill>
                  <a:schemeClr val="bg1"/>
                </a:solidFill>
              </a:rPr>
              <a:t>6:</a:t>
            </a:r>
            <a:r>
              <a:rPr lang="zh-CN" altLang="en-US" dirty="0">
                <a:solidFill>
                  <a:schemeClr val="bg1"/>
                </a:solidFill>
              </a:rPr>
              <a:t> </a:t>
            </a:r>
            <a:r>
              <a:rPr lang="en-US" altLang="zh-CN" dirty="0">
                <a:solidFill>
                  <a:schemeClr val="bg1"/>
                </a:solidFill>
              </a:rPr>
              <a:t>28-30</a:t>
            </a:r>
            <a:endParaRPr lang="ja-JP" altLang="en-US">
              <a:solidFill>
                <a:schemeClr val="bg1"/>
              </a:solidFill>
            </a:endParaRPr>
          </a:p>
          <a:p>
            <a:pPr marL="0" indent="0">
              <a:buNone/>
            </a:pPr>
            <a:r>
              <a:rPr lang="en-US" altLang="zh-CN" dirty="0">
                <a:solidFill>
                  <a:schemeClr val="bg1"/>
                </a:solidFill>
              </a:rPr>
              <a:t>3.</a:t>
            </a:r>
            <a:r>
              <a:rPr lang="zh-CN" altLang="en-US" dirty="0">
                <a:solidFill>
                  <a:schemeClr val="bg1"/>
                </a:solidFill>
              </a:rPr>
              <a:t> </a:t>
            </a:r>
            <a:r>
              <a:rPr lang="ja-JP" altLang="en-US" u="sng">
                <a:solidFill>
                  <a:srgbClr val="FFFF00"/>
                </a:solidFill>
              </a:rPr>
              <a:t>求</a:t>
            </a:r>
            <a:r>
              <a:rPr lang="ja-JP" altLang="en-US">
                <a:solidFill>
                  <a:schemeClr val="bg1"/>
                </a:solidFill>
              </a:rPr>
              <a:t>神的國和神的義</a:t>
            </a:r>
            <a:r>
              <a:rPr lang="zh-CN" altLang="en-US" dirty="0">
                <a:solidFill>
                  <a:schemeClr val="bg1"/>
                </a:solidFill>
              </a:rPr>
              <a:t> </a:t>
            </a:r>
            <a:r>
              <a:rPr lang="en-US" altLang="zh-CN" dirty="0">
                <a:solidFill>
                  <a:schemeClr val="bg1"/>
                </a:solidFill>
              </a:rPr>
              <a:t>6:33</a:t>
            </a: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3897225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二、走出憂慮的三大行動</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251520" y="1268760"/>
            <a:ext cx="8712968" cy="5328592"/>
          </a:xfrm>
        </p:spPr>
        <p:txBody>
          <a:bodyPr>
            <a:noAutofit/>
          </a:bodyPr>
          <a:lstStyle/>
          <a:p>
            <a:pPr marL="514350" indent="-514350">
              <a:buAutoNum type="arabicPeriod"/>
            </a:pPr>
            <a:r>
              <a:rPr lang="ja-JP" altLang="en-US" u="sng">
                <a:solidFill>
                  <a:srgbClr val="FFFF00"/>
                </a:solidFill>
              </a:rPr>
              <a:t>看</a:t>
            </a:r>
            <a:r>
              <a:rPr lang="ja-JP" altLang="en-US">
                <a:solidFill>
                  <a:schemeClr val="bg1"/>
                </a:solidFill>
              </a:rPr>
              <a:t>天上的飛鳥</a:t>
            </a:r>
            <a:r>
              <a:rPr lang="zh-CN" altLang="en-US" dirty="0">
                <a:solidFill>
                  <a:schemeClr val="bg1"/>
                </a:solidFill>
              </a:rPr>
              <a:t> </a:t>
            </a:r>
            <a:r>
              <a:rPr lang="en-US" altLang="zh-CN" dirty="0">
                <a:solidFill>
                  <a:schemeClr val="bg1"/>
                </a:solidFill>
              </a:rPr>
              <a:t>6:</a:t>
            </a:r>
            <a:r>
              <a:rPr lang="zh-CN" altLang="en-US" dirty="0">
                <a:solidFill>
                  <a:schemeClr val="bg1"/>
                </a:solidFill>
              </a:rPr>
              <a:t> </a:t>
            </a:r>
            <a:r>
              <a:rPr lang="en-US" altLang="zh-CN" dirty="0">
                <a:solidFill>
                  <a:schemeClr val="bg1"/>
                </a:solidFill>
              </a:rPr>
              <a:t>26</a:t>
            </a:r>
          </a:p>
          <a:p>
            <a:pPr marL="514350" indent="-514350">
              <a:buAutoNum type="arabicPeriod"/>
            </a:pPr>
            <a:endParaRPr lang="en-US" altLang="ja-JP" dirty="0">
              <a:solidFill>
                <a:schemeClr val="bg1"/>
              </a:solidFill>
            </a:endParaRPr>
          </a:p>
          <a:p>
            <a:pPr marL="0" indent="0">
              <a:buNone/>
            </a:pPr>
            <a:r>
              <a:rPr lang="en-US" altLang="zh-CN" dirty="0">
                <a:solidFill>
                  <a:schemeClr val="bg1"/>
                </a:solidFill>
              </a:rPr>
              <a:t>6:</a:t>
            </a:r>
            <a:r>
              <a:rPr lang="zh-CN" altLang="en-US" dirty="0">
                <a:solidFill>
                  <a:schemeClr val="bg1"/>
                </a:solidFill>
              </a:rPr>
              <a:t> </a:t>
            </a:r>
            <a:r>
              <a:rPr lang="en-US" altLang="zh-CN" dirty="0">
                <a:solidFill>
                  <a:schemeClr val="bg1"/>
                </a:solidFill>
              </a:rPr>
              <a:t>26</a:t>
            </a:r>
            <a:r>
              <a:rPr lang="zh-CN" altLang="en-US" dirty="0">
                <a:solidFill>
                  <a:schemeClr val="bg1"/>
                </a:solidFill>
              </a:rPr>
              <a:t> </a:t>
            </a:r>
            <a:r>
              <a:rPr lang="ja-JP" altLang="en-US">
                <a:solidFill>
                  <a:schemeClr val="bg1"/>
                </a:solidFill>
              </a:rPr>
              <a:t>你們看那天上的飛鳥，也</a:t>
            </a:r>
            <a:r>
              <a:rPr lang="ja-JP" altLang="en-US">
                <a:solidFill>
                  <a:srgbClr val="FFFF00"/>
                </a:solidFill>
              </a:rPr>
              <a:t>不種</a:t>
            </a:r>
            <a:r>
              <a:rPr lang="ja-JP" altLang="en-US">
                <a:solidFill>
                  <a:schemeClr val="bg1"/>
                </a:solidFill>
              </a:rPr>
              <a:t>，也</a:t>
            </a:r>
            <a:r>
              <a:rPr lang="ja-JP" altLang="en-US">
                <a:solidFill>
                  <a:srgbClr val="FFFF00"/>
                </a:solidFill>
              </a:rPr>
              <a:t>不收</a:t>
            </a:r>
            <a:r>
              <a:rPr lang="ja-JP" altLang="en-US">
                <a:solidFill>
                  <a:schemeClr val="bg1"/>
                </a:solidFill>
              </a:rPr>
              <a:t>，也不積蓄在倉裏，你們的天父尚且養活牠。你們不比飛鳥貴重得多嗎？</a:t>
            </a:r>
            <a:endParaRPr lang="en-US" altLang="ja-JP" dirty="0">
              <a:solidFill>
                <a:schemeClr val="bg1"/>
              </a:solidFill>
            </a:endParaRP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2289163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73198-6472-4C64-BED1-8DE7523C23D6}"/>
              </a:ext>
            </a:extLst>
          </p:cNvPr>
          <p:cNvSpPr>
            <a:spLocks noGrp="1"/>
          </p:cNvSpPr>
          <p:nvPr>
            <p:ph type="title"/>
          </p:nvPr>
        </p:nvSpPr>
        <p:spPr>
          <a:xfrm>
            <a:off x="1452805" y="908720"/>
            <a:ext cx="3335219" cy="714158"/>
          </a:xfrm>
        </p:spPr>
        <p:txBody>
          <a:bodyPr>
            <a:normAutofit/>
          </a:bodyPr>
          <a:lstStyle/>
          <a:p>
            <a:r>
              <a:rPr lang="zh-CN" altLang="en-US" sz="4050" dirty="0">
                <a:solidFill>
                  <a:schemeClr val="bg1"/>
                </a:solidFill>
              </a:rPr>
              <a:t>看看飞鸟</a:t>
            </a:r>
            <a:endParaRPr lang="en-US" sz="4050" dirty="0">
              <a:solidFill>
                <a:schemeClr val="bg1"/>
              </a:solidFill>
            </a:endParaRPr>
          </a:p>
        </p:txBody>
      </p:sp>
      <p:pic>
        <p:nvPicPr>
          <p:cNvPr id="5" name="Content Placeholder 4" descr="A bird perched on a branch&#10;&#10;Description automatically generated with medium confidence">
            <a:extLst>
              <a:ext uri="{FF2B5EF4-FFF2-40B4-BE49-F238E27FC236}">
                <a16:creationId xmlns:a16="http://schemas.microsoft.com/office/drawing/2014/main" id="{47B8989D-3EE2-4268-AE5B-F35E2934755F}"/>
              </a:ext>
            </a:extLst>
          </p:cNvPr>
          <p:cNvPicPr>
            <a:picLocks noGrp="1" noChangeAspect="1"/>
          </p:cNvPicPr>
          <p:nvPr>
            <p:ph idx="1"/>
          </p:nvPr>
        </p:nvPicPr>
        <p:blipFill>
          <a:blip r:embed="rId2"/>
          <a:stretch>
            <a:fillRect/>
          </a:stretch>
        </p:blipFill>
        <p:spPr>
          <a:xfrm>
            <a:off x="4975458" y="1005701"/>
            <a:ext cx="3746274" cy="2633631"/>
          </a:xfrm>
        </p:spPr>
      </p:pic>
      <p:pic>
        <p:nvPicPr>
          <p:cNvPr id="7" name="Picture 6" descr="A bird walking on the sand&#10;&#10;Description automatically generated with medium confidence">
            <a:extLst>
              <a:ext uri="{FF2B5EF4-FFF2-40B4-BE49-F238E27FC236}">
                <a16:creationId xmlns:a16="http://schemas.microsoft.com/office/drawing/2014/main" id="{A893BBAB-43F5-4CF5-8808-3C4EF82C4D93}"/>
              </a:ext>
            </a:extLst>
          </p:cNvPr>
          <p:cNvPicPr>
            <a:picLocks noChangeAspect="1"/>
          </p:cNvPicPr>
          <p:nvPr/>
        </p:nvPicPr>
        <p:blipFill>
          <a:blip r:embed="rId3"/>
          <a:stretch>
            <a:fillRect/>
          </a:stretch>
        </p:blipFill>
        <p:spPr>
          <a:xfrm>
            <a:off x="4975458" y="3639332"/>
            <a:ext cx="3751560" cy="2336428"/>
          </a:xfrm>
          <a:prstGeom prst="rect">
            <a:avLst/>
          </a:prstGeom>
        </p:spPr>
      </p:pic>
      <p:pic>
        <p:nvPicPr>
          <p:cNvPr id="15" name="Picture 14" descr="A bird sitting on a branch&#10;&#10;Description automatically generated with medium confidence">
            <a:extLst>
              <a:ext uri="{FF2B5EF4-FFF2-40B4-BE49-F238E27FC236}">
                <a16:creationId xmlns:a16="http://schemas.microsoft.com/office/drawing/2014/main" id="{4B3D7416-44D1-4FD1-8860-35B8C86A847C}"/>
              </a:ext>
            </a:extLst>
          </p:cNvPr>
          <p:cNvPicPr>
            <a:picLocks noChangeAspect="1"/>
          </p:cNvPicPr>
          <p:nvPr/>
        </p:nvPicPr>
        <p:blipFill>
          <a:blip r:embed="rId4"/>
          <a:stretch>
            <a:fillRect/>
          </a:stretch>
        </p:blipFill>
        <p:spPr>
          <a:xfrm>
            <a:off x="2099604" y="1719859"/>
            <a:ext cx="2870569" cy="4255901"/>
          </a:xfrm>
          <a:prstGeom prst="rect">
            <a:avLst/>
          </a:prstGeom>
        </p:spPr>
      </p:pic>
    </p:spTree>
    <p:extLst>
      <p:ext uri="{BB962C8B-B14F-4D97-AF65-F5344CB8AC3E}">
        <p14:creationId xmlns:p14="http://schemas.microsoft.com/office/powerpoint/2010/main" val="1118708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16632"/>
            <a:ext cx="6392202" cy="882748"/>
          </a:xfrm>
        </p:spPr>
        <p:txBody>
          <a:bodyPr>
            <a:normAutofit/>
          </a:bodyPr>
          <a:lstStyle/>
          <a:p>
            <a:r>
              <a:rPr lang="ja-JP" altLang="en-US">
                <a:solidFill>
                  <a:schemeClr val="bg1"/>
                </a:solidFill>
              </a:rPr>
              <a:t>二、走出憂慮的三大行動</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251520" y="1268760"/>
            <a:ext cx="8784976" cy="5328592"/>
          </a:xfrm>
        </p:spPr>
        <p:txBody>
          <a:bodyPr>
            <a:noAutofit/>
          </a:bodyPr>
          <a:lstStyle/>
          <a:p>
            <a:pPr marL="514350" indent="-514350">
              <a:buAutoNum type="arabicPeriod"/>
            </a:pPr>
            <a:r>
              <a:rPr lang="ja-JP" altLang="en-US" u="sng">
                <a:solidFill>
                  <a:srgbClr val="FFFF00"/>
                </a:solidFill>
              </a:rPr>
              <a:t>看</a:t>
            </a:r>
            <a:r>
              <a:rPr lang="ja-JP" altLang="en-US">
                <a:solidFill>
                  <a:schemeClr val="accent6">
                    <a:lumMod val="20000"/>
                    <a:lumOff val="80000"/>
                  </a:schemeClr>
                </a:solidFill>
              </a:rPr>
              <a:t>天上的飛鳥</a:t>
            </a:r>
            <a:r>
              <a:rPr lang="zh-CN" altLang="en-US" dirty="0">
                <a:solidFill>
                  <a:schemeClr val="accent6">
                    <a:lumMod val="20000"/>
                    <a:lumOff val="80000"/>
                  </a:schemeClr>
                </a:solidFill>
              </a:rPr>
              <a:t> </a:t>
            </a:r>
            <a:r>
              <a:rPr lang="en-US" altLang="zh-CN" dirty="0">
                <a:solidFill>
                  <a:schemeClr val="accent6">
                    <a:lumMod val="20000"/>
                    <a:lumOff val="80000"/>
                  </a:schemeClr>
                </a:solidFill>
              </a:rPr>
              <a:t>6:</a:t>
            </a:r>
            <a:r>
              <a:rPr lang="zh-CN" altLang="en-US" dirty="0">
                <a:solidFill>
                  <a:schemeClr val="accent6">
                    <a:lumMod val="20000"/>
                    <a:lumOff val="80000"/>
                  </a:schemeClr>
                </a:solidFill>
              </a:rPr>
              <a:t> </a:t>
            </a:r>
            <a:r>
              <a:rPr lang="en-US" altLang="zh-CN" dirty="0">
                <a:solidFill>
                  <a:schemeClr val="accent6">
                    <a:lumMod val="20000"/>
                    <a:lumOff val="80000"/>
                  </a:schemeClr>
                </a:solidFill>
              </a:rPr>
              <a:t>26</a:t>
            </a:r>
            <a:endParaRPr lang="en-US" altLang="ja-JP" dirty="0">
              <a:solidFill>
                <a:schemeClr val="accent6">
                  <a:lumMod val="20000"/>
                  <a:lumOff val="80000"/>
                </a:schemeClr>
              </a:solidFill>
            </a:endParaRPr>
          </a:p>
          <a:p>
            <a:pPr marL="514350" indent="-514350">
              <a:buFontTx/>
              <a:buAutoNum type="arabicPeriod"/>
            </a:pPr>
            <a:r>
              <a:rPr lang="ja-JP" altLang="en-US" u="sng">
                <a:solidFill>
                  <a:srgbClr val="FFFF00"/>
                </a:solidFill>
              </a:rPr>
              <a:t>想</a:t>
            </a:r>
            <a:r>
              <a:rPr lang="ja-JP" altLang="en-US">
                <a:solidFill>
                  <a:schemeClr val="bg1"/>
                </a:solidFill>
              </a:rPr>
              <a:t>野地的百合花和小草</a:t>
            </a:r>
            <a:r>
              <a:rPr lang="zh-CN" altLang="en-US" dirty="0">
                <a:solidFill>
                  <a:schemeClr val="bg1"/>
                </a:solidFill>
              </a:rPr>
              <a:t> </a:t>
            </a:r>
            <a:r>
              <a:rPr lang="en-US" altLang="zh-CN" dirty="0">
                <a:solidFill>
                  <a:schemeClr val="bg1"/>
                </a:solidFill>
              </a:rPr>
              <a:t>6:</a:t>
            </a:r>
            <a:r>
              <a:rPr lang="zh-CN" altLang="en-US" dirty="0">
                <a:solidFill>
                  <a:schemeClr val="bg1"/>
                </a:solidFill>
              </a:rPr>
              <a:t> </a:t>
            </a:r>
            <a:r>
              <a:rPr lang="en-US" altLang="zh-CN" dirty="0">
                <a:solidFill>
                  <a:schemeClr val="bg1"/>
                </a:solidFill>
              </a:rPr>
              <a:t>28-30</a:t>
            </a:r>
          </a:p>
          <a:p>
            <a:pPr marL="0" indent="0">
              <a:buNone/>
            </a:pPr>
            <a:endParaRPr lang="ja-JP" altLang="en-US">
              <a:solidFill>
                <a:schemeClr val="bg1"/>
              </a:solidFill>
            </a:endParaRPr>
          </a:p>
          <a:p>
            <a:pPr marL="0" indent="0">
              <a:buNone/>
            </a:pPr>
            <a:r>
              <a:rPr lang="en-US" altLang="ja-JP" dirty="0">
                <a:solidFill>
                  <a:schemeClr val="bg1"/>
                </a:solidFill>
              </a:rPr>
              <a:t>6:28 </a:t>
            </a:r>
            <a:r>
              <a:rPr lang="ja-JP" altLang="en-US">
                <a:solidFill>
                  <a:schemeClr val="bg1"/>
                </a:solidFill>
              </a:rPr>
              <a:t>何必為衣裳憂慮呢？你</a:t>
            </a:r>
            <a:r>
              <a:rPr lang="ja-JP" altLang="en-US">
                <a:solidFill>
                  <a:srgbClr val="FFFF00"/>
                </a:solidFill>
              </a:rPr>
              <a:t>想野地裏</a:t>
            </a:r>
            <a:r>
              <a:rPr lang="ja-JP" altLang="en-US">
                <a:solidFill>
                  <a:schemeClr val="bg1"/>
                </a:solidFill>
              </a:rPr>
              <a:t>的百合花怎麼長起來；它也不勞苦，也不紡線。</a:t>
            </a:r>
          </a:p>
          <a:p>
            <a:pPr marL="0" indent="0">
              <a:buNone/>
            </a:pPr>
            <a:r>
              <a:rPr lang="en-US" altLang="ja-JP" dirty="0">
                <a:solidFill>
                  <a:schemeClr val="bg1"/>
                </a:solidFill>
              </a:rPr>
              <a:t>6:29 </a:t>
            </a:r>
            <a:r>
              <a:rPr lang="ja-JP" altLang="en-US">
                <a:solidFill>
                  <a:schemeClr val="bg1"/>
                </a:solidFill>
              </a:rPr>
              <a:t>然而我告訴你們，就是所羅門極榮華的時候，他所穿戴的，還不如這花一朵呢！</a:t>
            </a:r>
          </a:p>
          <a:p>
            <a:pPr marL="0" indent="0">
              <a:buNone/>
            </a:pPr>
            <a:r>
              <a:rPr lang="en-US" altLang="ja-JP" dirty="0">
                <a:solidFill>
                  <a:schemeClr val="bg1"/>
                </a:solidFill>
              </a:rPr>
              <a:t>6:30 </a:t>
            </a:r>
            <a:r>
              <a:rPr lang="ja-JP" altLang="en-US">
                <a:solidFill>
                  <a:schemeClr val="bg1"/>
                </a:solidFill>
              </a:rPr>
              <a:t>你們這小信的人哪！野地裏的草今天還在，明天就丟在爐裏，神還給它這樣的妝飾，何況你們呢！</a:t>
            </a:r>
          </a:p>
          <a:p>
            <a:pPr marL="0" indent="0">
              <a:buNone/>
            </a:pPr>
            <a:endParaRPr lang="en-US" sz="3000" dirty="0"/>
          </a:p>
        </p:txBody>
      </p:sp>
    </p:spTree>
    <p:extLst>
      <p:ext uri="{BB962C8B-B14F-4D97-AF65-F5344CB8AC3E}">
        <p14:creationId xmlns:p14="http://schemas.microsoft.com/office/powerpoint/2010/main" val="1477805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white rose on a plant&#10;&#10;Description automatically generated with low confidence">
            <a:extLst>
              <a:ext uri="{FF2B5EF4-FFF2-40B4-BE49-F238E27FC236}">
                <a16:creationId xmlns:a16="http://schemas.microsoft.com/office/drawing/2014/main" id="{A9D1CEBA-A4D1-4424-AC2F-CB0F4D5163AE}"/>
              </a:ext>
            </a:extLst>
          </p:cNvPr>
          <p:cNvPicPr>
            <a:picLocks noChangeAspect="1"/>
          </p:cNvPicPr>
          <p:nvPr/>
        </p:nvPicPr>
        <p:blipFill>
          <a:blip r:embed="rId2"/>
          <a:stretch>
            <a:fillRect/>
          </a:stretch>
        </p:blipFill>
        <p:spPr>
          <a:xfrm rot="5400000">
            <a:off x="4554325" y="1169476"/>
            <a:ext cx="2067485" cy="1550614"/>
          </a:xfrm>
          <a:prstGeom prst="rect">
            <a:avLst/>
          </a:prstGeom>
        </p:spPr>
      </p:pic>
      <p:sp>
        <p:nvSpPr>
          <p:cNvPr id="2" name="Title 1">
            <a:extLst>
              <a:ext uri="{FF2B5EF4-FFF2-40B4-BE49-F238E27FC236}">
                <a16:creationId xmlns:a16="http://schemas.microsoft.com/office/drawing/2014/main" id="{5E9BA4DB-A7AC-48BA-A9B1-84285E5F315F}"/>
              </a:ext>
            </a:extLst>
          </p:cNvPr>
          <p:cNvSpPr>
            <a:spLocks noGrp="1"/>
          </p:cNvSpPr>
          <p:nvPr>
            <p:ph type="title"/>
          </p:nvPr>
        </p:nvSpPr>
        <p:spPr>
          <a:xfrm>
            <a:off x="755576" y="880097"/>
            <a:ext cx="3024336" cy="1021070"/>
          </a:xfrm>
        </p:spPr>
        <p:txBody>
          <a:bodyPr>
            <a:normAutofit/>
          </a:bodyPr>
          <a:lstStyle/>
          <a:p>
            <a:r>
              <a:rPr lang="zh-CN" altLang="en-US" sz="4050" dirty="0">
                <a:solidFill>
                  <a:schemeClr val="bg1"/>
                </a:solidFill>
              </a:rPr>
              <a:t>看看花卉</a:t>
            </a:r>
            <a:endParaRPr lang="en-US" sz="4050" dirty="0">
              <a:solidFill>
                <a:schemeClr val="bg1"/>
              </a:solidFill>
            </a:endParaRPr>
          </a:p>
        </p:txBody>
      </p:sp>
      <p:pic>
        <p:nvPicPr>
          <p:cNvPr id="5" name="Content Placeholder 4" descr="A purple flower with green leaves&#10;&#10;Description automatically generated with medium confidence">
            <a:extLst>
              <a:ext uri="{FF2B5EF4-FFF2-40B4-BE49-F238E27FC236}">
                <a16:creationId xmlns:a16="http://schemas.microsoft.com/office/drawing/2014/main" id="{1CDAB2E9-8966-4910-9C31-3675067B817B}"/>
              </a:ext>
            </a:extLst>
          </p:cNvPr>
          <p:cNvPicPr>
            <a:picLocks noGrp="1" noChangeAspect="1"/>
          </p:cNvPicPr>
          <p:nvPr>
            <p:ph idx="1"/>
          </p:nvPr>
        </p:nvPicPr>
        <p:blipFill>
          <a:blip r:embed="rId3"/>
          <a:stretch>
            <a:fillRect/>
          </a:stretch>
        </p:blipFill>
        <p:spPr>
          <a:xfrm>
            <a:off x="6212541" y="911040"/>
            <a:ext cx="1734224" cy="1932103"/>
          </a:xfrm>
        </p:spPr>
      </p:pic>
      <p:pic>
        <p:nvPicPr>
          <p:cNvPr id="7" name="Picture 6" descr="A picture containing flower, plant, red, outdoor&#10;&#10;Description automatically generated">
            <a:extLst>
              <a:ext uri="{FF2B5EF4-FFF2-40B4-BE49-F238E27FC236}">
                <a16:creationId xmlns:a16="http://schemas.microsoft.com/office/drawing/2014/main" id="{422D3FD6-6E0D-4951-89F6-F5592198FDAC}"/>
              </a:ext>
            </a:extLst>
          </p:cNvPr>
          <p:cNvPicPr>
            <a:picLocks noChangeAspect="1"/>
          </p:cNvPicPr>
          <p:nvPr/>
        </p:nvPicPr>
        <p:blipFill rotWithShape="1">
          <a:blip r:embed="rId4"/>
          <a:srcRect r="37246" b="38145"/>
          <a:stretch/>
        </p:blipFill>
        <p:spPr>
          <a:xfrm>
            <a:off x="1197236" y="2730151"/>
            <a:ext cx="3287436" cy="3240344"/>
          </a:xfrm>
          <a:prstGeom prst="rect">
            <a:avLst/>
          </a:prstGeom>
        </p:spPr>
      </p:pic>
      <p:pic>
        <p:nvPicPr>
          <p:cNvPr id="9" name="Picture 8" descr="A collage of flowers&#10;&#10;Description automatically generated with low confidence">
            <a:extLst>
              <a:ext uri="{FF2B5EF4-FFF2-40B4-BE49-F238E27FC236}">
                <a16:creationId xmlns:a16="http://schemas.microsoft.com/office/drawing/2014/main" id="{5EE038F2-C12E-4FBA-AC59-B03575677BE4}"/>
              </a:ext>
            </a:extLst>
          </p:cNvPr>
          <p:cNvPicPr>
            <a:picLocks noChangeAspect="1"/>
          </p:cNvPicPr>
          <p:nvPr/>
        </p:nvPicPr>
        <p:blipFill>
          <a:blip r:embed="rId5"/>
          <a:stretch>
            <a:fillRect/>
          </a:stretch>
        </p:blipFill>
        <p:spPr>
          <a:xfrm>
            <a:off x="4766535" y="2766731"/>
            <a:ext cx="3180230" cy="3180230"/>
          </a:xfrm>
          <a:prstGeom prst="rect">
            <a:avLst/>
          </a:prstGeom>
        </p:spPr>
      </p:pic>
    </p:spTree>
    <p:extLst>
      <p:ext uri="{BB962C8B-B14F-4D97-AF65-F5344CB8AC3E}">
        <p14:creationId xmlns:p14="http://schemas.microsoft.com/office/powerpoint/2010/main" val="1833071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6392202" cy="882748"/>
          </a:xfrm>
        </p:spPr>
        <p:txBody>
          <a:bodyPr>
            <a:normAutofit/>
          </a:bodyPr>
          <a:lstStyle/>
          <a:p>
            <a:r>
              <a:rPr lang="ja-JP" altLang="en-US">
                <a:solidFill>
                  <a:schemeClr val="bg1"/>
                </a:solidFill>
              </a:rPr>
              <a:t>二、走出憂慮的三大行動</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484784"/>
            <a:ext cx="7919055" cy="4824536"/>
          </a:xfrm>
        </p:spPr>
        <p:txBody>
          <a:bodyPr>
            <a:noAutofit/>
          </a:bodyPr>
          <a:lstStyle/>
          <a:p>
            <a:pPr marL="514350" indent="-514350">
              <a:buAutoNum type="arabicPeriod"/>
            </a:pPr>
            <a:r>
              <a:rPr lang="ja-JP" altLang="en-US" u="sng">
                <a:solidFill>
                  <a:srgbClr val="FFFF00"/>
                </a:solidFill>
              </a:rPr>
              <a:t>看</a:t>
            </a:r>
            <a:r>
              <a:rPr lang="ja-JP" altLang="en-US">
                <a:solidFill>
                  <a:schemeClr val="accent6">
                    <a:lumMod val="20000"/>
                    <a:lumOff val="80000"/>
                  </a:schemeClr>
                </a:solidFill>
              </a:rPr>
              <a:t>天上的飛鳥</a:t>
            </a:r>
            <a:r>
              <a:rPr lang="zh-CN" altLang="en-US" dirty="0">
                <a:solidFill>
                  <a:schemeClr val="accent6">
                    <a:lumMod val="20000"/>
                    <a:lumOff val="80000"/>
                  </a:schemeClr>
                </a:solidFill>
              </a:rPr>
              <a:t> </a:t>
            </a:r>
            <a:r>
              <a:rPr lang="en-US" altLang="zh-CN" dirty="0">
                <a:solidFill>
                  <a:schemeClr val="accent6">
                    <a:lumMod val="20000"/>
                    <a:lumOff val="80000"/>
                  </a:schemeClr>
                </a:solidFill>
              </a:rPr>
              <a:t>6:</a:t>
            </a:r>
            <a:r>
              <a:rPr lang="zh-CN" altLang="en-US" dirty="0">
                <a:solidFill>
                  <a:schemeClr val="accent6">
                    <a:lumMod val="20000"/>
                    <a:lumOff val="80000"/>
                  </a:schemeClr>
                </a:solidFill>
              </a:rPr>
              <a:t> </a:t>
            </a:r>
            <a:r>
              <a:rPr lang="en-US" altLang="zh-CN" dirty="0">
                <a:solidFill>
                  <a:schemeClr val="accent6">
                    <a:lumMod val="20000"/>
                    <a:lumOff val="80000"/>
                  </a:schemeClr>
                </a:solidFill>
              </a:rPr>
              <a:t>26</a:t>
            </a:r>
            <a:endParaRPr lang="en-US" altLang="ja-JP" dirty="0">
              <a:solidFill>
                <a:schemeClr val="accent6">
                  <a:lumMod val="20000"/>
                  <a:lumOff val="80000"/>
                </a:schemeClr>
              </a:solidFill>
            </a:endParaRPr>
          </a:p>
          <a:p>
            <a:pPr marL="514350" indent="-514350">
              <a:buFontTx/>
              <a:buAutoNum type="arabicPeriod"/>
            </a:pPr>
            <a:r>
              <a:rPr lang="ja-JP" altLang="en-US" u="sng">
                <a:solidFill>
                  <a:srgbClr val="FFFF00"/>
                </a:solidFill>
              </a:rPr>
              <a:t>想</a:t>
            </a:r>
            <a:r>
              <a:rPr lang="ja-JP" altLang="en-US">
                <a:solidFill>
                  <a:schemeClr val="accent6">
                    <a:lumMod val="20000"/>
                    <a:lumOff val="80000"/>
                  </a:schemeClr>
                </a:solidFill>
              </a:rPr>
              <a:t>野地的百合花和小草</a:t>
            </a:r>
            <a:r>
              <a:rPr lang="zh-CN" altLang="en-US" dirty="0">
                <a:solidFill>
                  <a:schemeClr val="accent6">
                    <a:lumMod val="20000"/>
                    <a:lumOff val="80000"/>
                  </a:schemeClr>
                </a:solidFill>
              </a:rPr>
              <a:t> </a:t>
            </a:r>
            <a:r>
              <a:rPr lang="en-US" altLang="zh-CN" dirty="0">
                <a:solidFill>
                  <a:schemeClr val="accent6">
                    <a:lumMod val="20000"/>
                    <a:lumOff val="80000"/>
                  </a:schemeClr>
                </a:solidFill>
              </a:rPr>
              <a:t>6:</a:t>
            </a:r>
            <a:r>
              <a:rPr lang="zh-CN" altLang="en-US" dirty="0">
                <a:solidFill>
                  <a:schemeClr val="accent6">
                    <a:lumMod val="20000"/>
                    <a:lumOff val="80000"/>
                  </a:schemeClr>
                </a:solidFill>
              </a:rPr>
              <a:t> </a:t>
            </a:r>
            <a:r>
              <a:rPr lang="en-US" altLang="zh-CN" dirty="0">
                <a:solidFill>
                  <a:schemeClr val="accent6">
                    <a:lumMod val="20000"/>
                    <a:lumOff val="80000"/>
                  </a:schemeClr>
                </a:solidFill>
              </a:rPr>
              <a:t>28-30</a:t>
            </a:r>
            <a:endParaRPr lang="ja-JP" altLang="en-US">
              <a:solidFill>
                <a:schemeClr val="accent6">
                  <a:lumMod val="20000"/>
                  <a:lumOff val="80000"/>
                </a:schemeClr>
              </a:solidFill>
            </a:endParaRPr>
          </a:p>
          <a:p>
            <a:pPr marL="0" indent="0">
              <a:buNone/>
            </a:pPr>
            <a:r>
              <a:rPr lang="en-US" altLang="zh-CN" dirty="0">
                <a:solidFill>
                  <a:schemeClr val="bg1"/>
                </a:solidFill>
              </a:rPr>
              <a:t>3.</a:t>
            </a:r>
            <a:r>
              <a:rPr lang="zh-CN" altLang="en-US" dirty="0">
                <a:solidFill>
                  <a:schemeClr val="bg1"/>
                </a:solidFill>
              </a:rPr>
              <a:t> </a:t>
            </a:r>
            <a:r>
              <a:rPr lang="ja-JP" altLang="en-US" u="sng">
                <a:solidFill>
                  <a:srgbClr val="FFFF00"/>
                </a:solidFill>
              </a:rPr>
              <a:t>求</a:t>
            </a:r>
            <a:r>
              <a:rPr lang="ja-JP" altLang="en-US">
                <a:solidFill>
                  <a:schemeClr val="bg1"/>
                </a:solidFill>
              </a:rPr>
              <a:t>神的國和神的義</a:t>
            </a:r>
            <a:r>
              <a:rPr lang="zh-CN" altLang="en-US" dirty="0">
                <a:solidFill>
                  <a:schemeClr val="bg1"/>
                </a:solidFill>
              </a:rPr>
              <a:t> </a:t>
            </a:r>
            <a:r>
              <a:rPr lang="en-US" altLang="zh-CN" dirty="0">
                <a:solidFill>
                  <a:schemeClr val="bg1"/>
                </a:solidFill>
              </a:rPr>
              <a:t>6:33</a:t>
            </a:r>
          </a:p>
          <a:p>
            <a:pPr marL="0" indent="0">
              <a:buNone/>
            </a:pPr>
            <a:endParaRPr lang="en-US" altLang="ja-JP" dirty="0">
              <a:solidFill>
                <a:schemeClr val="bg1"/>
              </a:solidFill>
            </a:endParaRPr>
          </a:p>
          <a:p>
            <a:pPr marL="0" indent="0">
              <a:buNone/>
            </a:pPr>
            <a:r>
              <a:rPr lang="en-US" altLang="ja-JP" dirty="0">
                <a:solidFill>
                  <a:schemeClr val="bg1"/>
                </a:solidFill>
              </a:rPr>
              <a:t>6:</a:t>
            </a:r>
            <a:r>
              <a:rPr lang="en-US" altLang="zh-CN" dirty="0">
                <a:solidFill>
                  <a:schemeClr val="bg1"/>
                </a:solidFill>
              </a:rPr>
              <a:t>3</a:t>
            </a:r>
            <a:r>
              <a:rPr lang="en-US" altLang="ja-JP" dirty="0">
                <a:solidFill>
                  <a:schemeClr val="bg1"/>
                </a:solidFill>
              </a:rPr>
              <a:t>3 </a:t>
            </a:r>
            <a:r>
              <a:rPr lang="ja-JP" altLang="en-US">
                <a:solidFill>
                  <a:schemeClr val="bg1"/>
                </a:solidFill>
              </a:rPr>
              <a:t>你們要先求他的</a:t>
            </a:r>
            <a:r>
              <a:rPr lang="ja-JP" altLang="en-US">
                <a:solidFill>
                  <a:srgbClr val="FFFF00"/>
                </a:solidFill>
              </a:rPr>
              <a:t>國</a:t>
            </a:r>
            <a:r>
              <a:rPr lang="ja-JP" altLang="en-US">
                <a:solidFill>
                  <a:schemeClr val="bg1"/>
                </a:solidFill>
              </a:rPr>
              <a:t>和他的</a:t>
            </a:r>
            <a:r>
              <a:rPr lang="ja-JP" altLang="en-US">
                <a:solidFill>
                  <a:srgbClr val="FFFF00"/>
                </a:solidFill>
              </a:rPr>
              <a:t>義</a:t>
            </a:r>
            <a:r>
              <a:rPr lang="ja-JP" altLang="en-US">
                <a:solidFill>
                  <a:schemeClr val="bg1"/>
                </a:solidFill>
              </a:rPr>
              <a:t>，這些東西都要</a:t>
            </a:r>
            <a:r>
              <a:rPr lang="ja-JP" altLang="en-US">
                <a:solidFill>
                  <a:srgbClr val="FFFF00"/>
                </a:solidFill>
              </a:rPr>
              <a:t>加給</a:t>
            </a:r>
            <a:r>
              <a:rPr lang="ja-JP" altLang="en-US">
                <a:solidFill>
                  <a:schemeClr val="bg1"/>
                </a:solidFill>
              </a:rPr>
              <a:t>你們了。</a:t>
            </a:r>
            <a:endParaRPr lang="en-US" altLang="ja-JP" dirty="0">
              <a:solidFill>
                <a:schemeClr val="bg1"/>
              </a:solidFill>
            </a:endParaRPr>
          </a:p>
          <a:p>
            <a:pPr marL="0" indent="0">
              <a:buNone/>
            </a:pPr>
            <a:endParaRPr lang="en-US" altLang="ja-JP" dirty="0">
              <a:solidFill>
                <a:schemeClr val="bg1"/>
              </a:solidFill>
            </a:endParaRPr>
          </a:p>
          <a:p>
            <a:pPr marL="0" indent="0">
              <a:buNone/>
            </a:pPr>
            <a:r>
              <a:rPr lang="ja-JP" altLang="en-US">
                <a:solidFill>
                  <a:schemeClr val="bg1"/>
                </a:solidFill>
              </a:rPr>
              <a:t>见证</a:t>
            </a:r>
            <a:r>
              <a:rPr lang="en-US" altLang="zh-CN" dirty="0">
                <a:solidFill>
                  <a:schemeClr val="bg1"/>
                </a:solidFill>
              </a:rPr>
              <a:t>1</a:t>
            </a:r>
            <a:endParaRPr lang="en-US" altLang="ja-JP" dirty="0">
              <a:solidFill>
                <a:schemeClr val="bg1"/>
              </a:solidFill>
            </a:endParaRP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2682574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8496944" cy="1280101"/>
          </a:xfrm>
        </p:spPr>
        <p:txBody>
          <a:bodyPr>
            <a:normAutofit fontScale="90000"/>
          </a:bodyPr>
          <a:lstStyle/>
          <a:p>
            <a:r>
              <a:rPr lang="ja-JP" altLang="en-US">
                <a:solidFill>
                  <a:schemeClr val="bg1"/>
                </a:solidFill>
              </a:rPr>
              <a:t>三</a:t>
            </a:r>
            <a:r>
              <a:rPr lang="zh-CN" altLang="en-US" dirty="0">
                <a:solidFill>
                  <a:schemeClr val="bg1"/>
                </a:solidFill>
              </a:rPr>
              <a:t>、</a:t>
            </a:r>
            <a:r>
              <a:rPr lang="ja-JP" altLang="en-US">
                <a:solidFill>
                  <a:schemeClr val="bg1"/>
                </a:solidFill>
              </a:rPr>
              <a:t>把一切的憂慮和重擔卸給神</a:t>
            </a:r>
            <a:br>
              <a:rPr lang="en-US" altLang="ja-JP" dirty="0">
                <a:solidFill>
                  <a:schemeClr val="bg1"/>
                </a:solidFill>
              </a:rPr>
            </a:br>
            <a:r>
              <a:rPr lang="ja-JP" altLang="en-US">
                <a:solidFill>
                  <a:schemeClr val="bg1"/>
                </a:solidFill>
              </a:rPr>
              <a:t>活出生活的色彩</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296218" y="1844824"/>
            <a:ext cx="8740278" cy="4608512"/>
          </a:xfrm>
        </p:spPr>
        <p:txBody>
          <a:bodyPr>
            <a:noAutofit/>
          </a:bodyPr>
          <a:lstStyle/>
          <a:p>
            <a:r>
              <a:rPr lang="en-US" altLang="ja-JP" dirty="0">
                <a:solidFill>
                  <a:schemeClr val="bg1"/>
                </a:solidFill>
              </a:rPr>
              <a:t>6:34 </a:t>
            </a:r>
            <a:r>
              <a:rPr lang="ja-JP" altLang="en-US">
                <a:solidFill>
                  <a:schemeClr val="bg1"/>
                </a:solidFill>
              </a:rPr>
              <a:t>所以，不要為明天</a:t>
            </a:r>
            <a:r>
              <a:rPr lang="ja-JP" altLang="en-US">
                <a:solidFill>
                  <a:srgbClr val="FFFF00"/>
                </a:solidFill>
              </a:rPr>
              <a:t>憂慮</a:t>
            </a:r>
            <a:r>
              <a:rPr lang="ja-JP" altLang="en-US">
                <a:solidFill>
                  <a:schemeClr val="bg1"/>
                </a:solidFill>
              </a:rPr>
              <a:t>，因為明天自有明天的</a:t>
            </a:r>
            <a:r>
              <a:rPr lang="ja-JP" altLang="en-US">
                <a:solidFill>
                  <a:srgbClr val="FFFF00"/>
                </a:solidFill>
              </a:rPr>
              <a:t>憂慮</a:t>
            </a:r>
            <a:r>
              <a:rPr lang="ja-JP" altLang="en-US">
                <a:solidFill>
                  <a:schemeClr val="bg1"/>
                </a:solidFill>
              </a:rPr>
              <a:t>；一天的</a:t>
            </a:r>
            <a:r>
              <a:rPr lang="ja-JP" altLang="en-US">
                <a:solidFill>
                  <a:srgbClr val="FFFF00"/>
                </a:solidFill>
              </a:rPr>
              <a:t>難處</a:t>
            </a:r>
            <a:r>
              <a:rPr lang="ja-JP" altLang="en-US">
                <a:solidFill>
                  <a:schemeClr val="bg1"/>
                </a:solidFill>
              </a:rPr>
              <a:t>一天當就夠了。</a:t>
            </a:r>
          </a:p>
          <a:p>
            <a:pPr marL="0" indent="0">
              <a:buNone/>
            </a:pPr>
            <a:endParaRPr lang="en-US" altLang="ja-JP" dirty="0">
              <a:solidFill>
                <a:schemeClr val="bg1"/>
              </a:solidFill>
            </a:endParaRPr>
          </a:p>
          <a:p>
            <a:r>
              <a:rPr lang="ja-JP" altLang="en-US">
                <a:solidFill>
                  <a:schemeClr val="bg1"/>
                </a:solidFill>
              </a:rPr>
              <a:t>詩篇 </a:t>
            </a:r>
            <a:r>
              <a:rPr lang="en-US" altLang="ja-JP" dirty="0">
                <a:solidFill>
                  <a:schemeClr val="bg1"/>
                </a:solidFill>
              </a:rPr>
              <a:t>37:5 </a:t>
            </a:r>
            <a:r>
              <a:rPr lang="ja-JP" altLang="en-US">
                <a:solidFill>
                  <a:schemeClr val="bg1"/>
                </a:solidFill>
              </a:rPr>
              <a:t>當將你的事</a:t>
            </a:r>
            <a:r>
              <a:rPr lang="ja-JP" altLang="en-US" u="sng">
                <a:solidFill>
                  <a:srgbClr val="FFFF00"/>
                </a:solidFill>
              </a:rPr>
              <a:t>交託</a:t>
            </a:r>
            <a:r>
              <a:rPr lang="ja-JP" altLang="en-US">
                <a:solidFill>
                  <a:schemeClr val="bg1"/>
                </a:solidFill>
              </a:rPr>
              <a:t>耶和華，並倚靠他，他就必成全。</a:t>
            </a:r>
          </a:p>
          <a:p>
            <a:pPr marL="0" indent="0">
              <a:buNone/>
            </a:pPr>
            <a:endParaRPr lang="ja-JP" altLang="en-US">
              <a:solidFill>
                <a:schemeClr val="bg1"/>
              </a:solidFill>
            </a:endParaRPr>
          </a:p>
          <a:p>
            <a:r>
              <a:rPr lang="ja-JP" altLang="en-US">
                <a:solidFill>
                  <a:schemeClr val="bg1"/>
                </a:solidFill>
              </a:rPr>
              <a:t>詩篇 </a:t>
            </a:r>
            <a:r>
              <a:rPr lang="en-US" altLang="ja-JP" dirty="0">
                <a:solidFill>
                  <a:schemeClr val="bg1"/>
                </a:solidFill>
              </a:rPr>
              <a:t>55:22 </a:t>
            </a:r>
            <a:r>
              <a:rPr lang="ja-JP" altLang="en-US">
                <a:solidFill>
                  <a:schemeClr val="bg1"/>
                </a:solidFill>
              </a:rPr>
              <a:t>你要把你的</a:t>
            </a:r>
            <a:r>
              <a:rPr lang="ja-JP" altLang="en-US" u="sng">
                <a:solidFill>
                  <a:srgbClr val="FFFF00"/>
                </a:solidFill>
              </a:rPr>
              <a:t>重擔卸給</a:t>
            </a:r>
            <a:r>
              <a:rPr lang="ja-JP" altLang="en-US">
                <a:solidFill>
                  <a:schemeClr val="bg1"/>
                </a:solidFill>
              </a:rPr>
              <a:t>耶和華，他必撫養你；他永不叫義人動搖。</a:t>
            </a: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1393802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8496944" cy="1280101"/>
          </a:xfrm>
        </p:spPr>
        <p:txBody>
          <a:bodyPr>
            <a:normAutofit fontScale="90000"/>
          </a:bodyPr>
          <a:lstStyle/>
          <a:p>
            <a:r>
              <a:rPr lang="ja-JP" altLang="en-US">
                <a:solidFill>
                  <a:schemeClr val="bg1"/>
                </a:solidFill>
              </a:rPr>
              <a:t>三</a:t>
            </a:r>
            <a:r>
              <a:rPr lang="zh-CN" altLang="en-US" dirty="0">
                <a:solidFill>
                  <a:schemeClr val="bg1"/>
                </a:solidFill>
              </a:rPr>
              <a:t>、</a:t>
            </a:r>
            <a:r>
              <a:rPr lang="ja-JP" altLang="en-US">
                <a:solidFill>
                  <a:schemeClr val="bg1"/>
                </a:solidFill>
              </a:rPr>
              <a:t>把一切的憂慮和重擔卸給神</a:t>
            </a:r>
            <a:br>
              <a:rPr lang="en-US" altLang="ja-JP" dirty="0">
                <a:solidFill>
                  <a:schemeClr val="bg1"/>
                </a:solidFill>
              </a:rPr>
            </a:br>
            <a:r>
              <a:rPr lang="ja-JP" altLang="en-US">
                <a:solidFill>
                  <a:schemeClr val="bg1"/>
                </a:solidFill>
              </a:rPr>
              <a:t>活出生活的色彩</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844824"/>
            <a:ext cx="8452246" cy="4464496"/>
          </a:xfrm>
        </p:spPr>
        <p:txBody>
          <a:bodyPr>
            <a:noAutofit/>
          </a:bodyPr>
          <a:lstStyle/>
          <a:p>
            <a:pPr marL="514350" indent="-514350">
              <a:buAutoNum type="arabicPeriod"/>
            </a:pPr>
            <a:r>
              <a:rPr lang="ja-JP" altLang="en-US">
                <a:solidFill>
                  <a:srgbClr val="FFFF00"/>
                </a:solidFill>
              </a:rPr>
              <a:t>生命健康</a:t>
            </a:r>
            <a:r>
              <a:rPr lang="ja-JP" altLang="en-US">
                <a:solidFill>
                  <a:schemeClr val="bg1"/>
                </a:solidFill>
              </a:rPr>
              <a:t>是神對我們的期待</a:t>
            </a:r>
            <a:endParaRPr lang="en-US" altLang="ja-JP" dirty="0">
              <a:solidFill>
                <a:schemeClr val="bg1"/>
              </a:solidFill>
            </a:endParaRPr>
          </a:p>
          <a:p>
            <a:pPr marL="514350" indent="-514350">
              <a:buFontTx/>
              <a:buAutoNum type="arabicPeriod"/>
            </a:pPr>
            <a:r>
              <a:rPr lang="ja-JP" altLang="en-US">
                <a:solidFill>
                  <a:srgbClr val="FFFF00"/>
                </a:solidFill>
              </a:rPr>
              <a:t>供應和顧念</a:t>
            </a:r>
            <a:r>
              <a:rPr lang="ja-JP" altLang="en-US">
                <a:solidFill>
                  <a:schemeClr val="bg1"/>
                </a:solidFill>
              </a:rPr>
              <a:t>是神給我們的恩典</a:t>
            </a:r>
          </a:p>
          <a:p>
            <a:pPr marL="514350" indent="-514350">
              <a:buFontTx/>
              <a:buAutoNum type="arabicPeriod"/>
            </a:pPr>
            <a:r>
              <a:rPr lang="ja-JP" altLang="en-US">
                <a:solidFill>
                  <a:srgbClr val="FFFF00"/>
                </a:solidFill>
              </a:rPr>
              <a:t>平安和喜樂</a:t>
            </a:r>
            <a:r>
              <a:rPr lang="ja-JP" altLang="en-US">
                <a:solidFill>
                  <a:schemeClr val="bg1"/>
                </a:solidFill>
              </a:rPr>
              <a:t>是聖靈所結的果子</a:t>
            </a:r>
          </a:p>
          <a:p>
            <a:pPr marL="0" indent="0">
              <a:buNone/>
            </a:pPr>
            <a:endParaRPr lang="ja-JP" altLang="en-US">
              <a:solidFill>
                <a:schemeClr val="bg1"/>
              </a:solidFill>
            </a:endParaRP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112311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50838" y="332656"/>
            <a:ext cx="8496944" cy="1280101"/>
          </a:xfrm>
        </p:spPr>
        <p:txBody>
          <a:bodyPr>
            <a:normAutofit fontScale="90000"/>
          </a:bodyPr>
          <a:lstStyle/>
          <a:p>
            <a:r>
              <a:rPr lang="ja-JP" altLang="en-US">
                <a:solidFill>
                  <a:schemeClr val="bg1"/>
                </a:solidFill>
              </a:rPr>
              <a:t>三</a:t>
            </a:r>
            <a:r>
              <a:rPr lang="zh-CN" altLang="en-US" dirty="0">
                <a:solidFill>
                  <a:schemeClr val="bg1"/>
                </a:solidFill>
              </a:rPr>
              <a:t>、</a:t>
            </a:r>
            <a:r>
              <a:rPr lang="ja-JP" altLang="en-US">
                <a:solidFill>
                  <a:schemeClr val="bg1"/>
                </a:solidFill>
              </a:rPr>
              <a:t>把一切的憂慮和重擔卸給神</a:t>
            </a:r>
            <a:br>
              <a:rPr lang="en-US" altLang="ja-JP" dirty="0">
                <a:solidFill>
                  <a:schemeClr val="bg1"/>
                </a:solidFill>
              </a:rPr>
            </a:br>
            <a:r>
              <a:rPr lang="ja-JP" altLang="en-US">
                <a:solidFill>
                  <a:schemeClr val="bg1"/>
                </a:solidFill>
              </a:rPr>
              <a:t>活出生活的色彩</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844824"/>
            <a:ext cx="8452246" cy="4464496"/>
          </a:xfrm>
        </p:spPr>
        <p:txBody>
          <a:bodyPr>
            <a:noAutofit/>
          </a:bodyPr>
          <a:lstStyle/>
          <a:p>
            <a:pPr marL="514350" indent="-514350">
              <a:buAutoNum type="arabicPeriod"/>
            </a:pPr>
            <a:r>
              <a:rPr lang="ja-JP" altLang="en-US">
                <a:solidFill>
                  <a:schemeClr val="bg1"/>
                </a:solidFill>
              </a:rPr>
              <a:t>生命健康是神對我們的期待</a:t>
            </a:r>
            <a:endParaRPr lang="en-US" altLang="ja-JP" dirty="0">
              <a:solidFill>
                <a:schemeClr val="bg1"/>
              </a:solidFill>
            </a:endParaRPr>
          </a:p>
          <a:p>
            <a:pPr marL="0" indent="0">
              <a:buNone/>
            </a:pPr>
            <a:endParaRPr lang="ja-JP" altLang="en-US">
              <a:solidFill>
                <a:schemeClr val="bg1"/>
              </a:solidFill>
            </a:endParaRPr>
          </a:p>
          <a:p>
            <a:r>
              <a:rPr lang="ja-JP" altLang="en-US">
                <a:solidFill>
                  <a:schemeClr val="bg1"/>
                </a:solidFill>
              </a:rPr>
              <a:t>帖前</a:t>
            </a:r>
            <a:r>
              <a:rPr lang="en-US" altLang="ja-JP" dirty="0">
                <a:solidFill>
                  <a:schemeClr val="bg1"/>
                </a:solidFill>
              </a:rPr>
              <a:t>5</a:t>
            </a:r>
            <a:r>
              <a:rPr lang="ja-JP" altLang="en-US">
                <a:solidFill>
                  <a:schemeClr val="bg1"/>
                </a:solidFill>
              </a:rPr>
              <a:t>：</a:t>
            </a:r>
            <a:r>
              <a:rPr lang="en-US" altLang="ja-JP" dirty="0">
                <a:solidFill>
                  <a:schemeClr val="bg1"/>
                </a:solidFill>
              </a:rPr>
              <a:t>23-24</a:t>
            </a:r>
            <a:r>
              <a:rPr lang="zh-CN" altLang="en-US" dirty="0">
                <a:solidFill>
                  <a:schemeClr val="bg1"/>
                </a:solidFill>
              </a:rPr>
              <a:t>  </a:t>
            </a:r>
            <a:r>
              <a:rPr lang="ja-JP" altLang="en-US">
                <a:solidFill>
                  <a:schemeClr val="bg1"/>
                </a:solidFill>
              </a:rPr>
              <a:t>“愿赐平安的神，亲自使你们全然成圣。又愿你们的</a:t>
            </a:r>
            <a:r>
              <a:rPr lang="ja-JP" altLang="en-US">
                <a:solidFill>
                  <a:srgbClr val="FFFF00"/>
                </a:solidFill>
              </a:rPr>
              <a:t>灵，与魂，与身子</a:t>
            </a:r>
            <a:r>
              <a:rPr lang="ja-JP" altLang="en-US">
                <a:solidFill>
                  <a:schemeClr val="bg1"/>
                </a:solidFill>
              </a:rPr>
              <a:t>，得蒙保守，</a:t>
            </a:r>
            <a:br>
              <a:rPr lang="ja-JP" altLang="en-US">
                <a:solidFill>
                  <a:schemeClr val="bg1"/>
                </a:solidFill>
              </a:rPr>
            </a:br>
            <a:endParaRPr lang="ja-JP" altLang="en-US">
              <a:solidFill>
                <a:schemeClr val="bg1"/>
              </a:solidFill>
            </a:endParaRPr>
          </a:p>
          <a:p>
            <a:r>
              <a:rPr lang="ja-JP" altLang="en-US">
                <a:solidFill>
                  <a:schemeClr val="bg1"/>
                </a:solidFill>
              </a:rPr>
              <a:t>约翰三书第二节，“亲爱的兄弟阿，我愿你凡事兴盛，</a:t>
            </a:r>
            <a:r>
              <a:rPr lang="ja-JP" altLang="en-US">
                <a:solidFill>
                  <a:srgbClr val="FFFF00"/>
                </a:solidFill>
              </a:rPr>
              <a:t>身体健壮</a:t>
            </a:r>
            <a:r>
              <a:rPr lang="ja-JP" altLang="en-US">
                <a:solidFill>
                  <a:schemeClr val="bg1"/>
                </a:solidFill>
              </a:rPr>
              <a:t>，正如你的灵魂兴盛一样</a:t>
            </a:r>
            <a:r>
              <a:rPr lang="ja-JP" altLang="en-US" b="1">
                <a:solidFill>
                  <a:schemeClr val="bg1"/>
                </a:solidFill>
              </a:rPr>
              <a:t>。</a:t>
            </a:r>
            <a:endParaRPr lang="ja-JP" altLang="en-US">
              <a:solidFill>
                <a:schemeClr val="bg1"/>
              </a:solidFill>
            </a:endParaRPr>
          </a:p>
          <a:p>
            <a:br>
              <a:rPr lang="ja-JP" altLang="en-US"/>
            </a:br>
            <a:endParaRPr lang="ja-JP" altLang="en-US"/>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3804975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50838" y="332656"/>
            <a:ext cx="8496944" cy="1280101"/>
          </a:xfrm>
        </p:spPr>
        <p:txBody>
          <a:bodyPr>
            <a:normAutofit fontScale="90000"/>
          </a:bodyPr>
          <a:lstStyle/>
          <a:p>
            <a:r>
              <a:rPr lang="ja-JP" altLang="en-US">
                <a:solidFill>
                  <a:schemeClr val="bg1"/>
                </a:solidFill>
              </a:rPr>
              <a:t>三</a:t>
            </a:r>
            <a:r>
              <a:rPr lang="zh-CN" altLang="en-US" dirty="0">
                <a:solidFill>
                  <a:schemeClr val="bg1"/>
                </a:solidFill>
              </a:rPr>
              <a:t>、</a:t>
            </a:r>
            <a:r>
              <a:rPr lang="ja-JP" altLang="en-US">
                <a:solidFill>
                  <a:schemeClr val="bg1"/>
                </a:solidFill>
              </a:rPr>
              <a:t>把一切的憂慮和重擔卸給神</a:t>
            </a:r>
            <a:br>
              <a:rPr lang="en-US" altLang="ja-JP" dirty="0">
                <a:solidFill>
                  <a:schemeClr val="bg1"/>
                </a:solidFill>
              </a:rPr>
            </a:br>
            <a:r>
              <a:rPr lang="ja-JP" altLang="en-US">
                <a:solidFill>
                  <a:schemeClr val="bg1"/>
                </a:solidFill>
              </a:rPr>
              <a:t>活出生活的色彩</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844824"/>
            <a:ext cx="8452246" cy="4464496"/>
          </a:xfrm>
        </p:spPr>
        <p:txBody>
          <a:bodyPr>
            <a:noAutofit/>
          </a:bodyPr>
          <a:lstStyle/>
          <a:p>
            <a:pPr marL="514350" indent="-514350">
              <a:buAutoNum type="arabicPeriod"/>
            </a:pPr>
            <a:r>
              <a:rPr lang="ja-JP" altLang="en-US">
                <a:solidFill>
                  <a:schemeClr val="accent6">
                    <a:lumMod val="20000"/>
                    <a:lumOff val="80000"/>
                  </a:schemeClr>
                </a:solidFill>
              </a:rPr>
              <a:t>生命健康是神對我們的期待</a:t>
            </a:r>
            <a:endParaRPr lang="en-US" altLang="ja-JP" dirty="0">
              <a:solidFill>
                <a:schemeClr val="accent6">
                  <a:lumMod val="20000"/>
                  <a:lumOff val="80000"/>
                </a:schemeClr>
              </a:solidFill>
            </a:endParaRPr>
          </a:p>
          <a:p>
            <a:pPr marL="514350" indent="-514350">
              <a:buFontTx/>
              <a:buAutoNum type="arabicPeriod"/>
            </a:pPr>
            <a:r>
              <a:rPr lang="ja-JP" altLang="en-US">
                <a:solidFill>
                  <a:srgbClr val="FFFF00"/>
                </a:solidFill>
              </a:rPr>
              <a:t>供應和顧念</a:t>
            </a:r>
            <a:r>
              <a:rPr lang="ja-JP" altLang="en-US">
                <a:solidFill>
                  <a:schemeClr val="bg1"/>
                </a:solidFill>
              </a:rPr>
              <a:t>是神給我們的恩典</a:t>
            </a:r>
          </a:p>
          <a:p>
            <a:pPr marL="0" indent="0">
              <a:buNone/>
            </a:pPr>
            <a:endParaRPr lang="ja-JP" altLang="en-US">
              <a:solidFill>
                <a:schemeClr val="bg1"/>
              </a:solidFill>
            </a:endParaRPr>
          </a:p>
          <a:p>
            <a:r>
              <a:rPr lang="ja-JP" altLang="en-US">
                <a:solidFill>
                  <a:schemeClr val="bg1"/>
                </a:solidFill>
              </a:rPr>
              <a:t>彼得前書 </a:t>
            </a:r>
            <a:r>
              <a:rPr lang="en-US" altLang="ja-JP" dirty="0">
                <a:solidFill>
                  <a:schemeClr val="bg1"/>
                </a:solidFill>
              </a:rPr>
              <a:t>5:7 </a:t>
            </a:r>
            <a:r>
              <a:rPr lang="ja-JP" altLang="en-US">
                <a:solidFill>
                  <a:schemeClr val="bg1"/>
                </a:solidFill>
              </a:rPr>
              <a:t>你們要將一切的</a:t>
            </a:r>
            <a:r>
              <a:rPr lang="ja-JP" altLang="en-US">
                <a:solidFill>
                  <a:srgbClr val="FFFF00"/>
                </a:solidFill>
              </a:rPr>
              <a:t>憂慮卸給神</a:t>
            </a:r>
            <a:r>
              <a:rPr lang="ja-JP" altLang="en-US">
                <a:solidFill>
                  <a:schemeClr val="bg1"/>
                </a:solidFill>
              </a:rPr>
              <a:t>，因為他</a:t>
            </a:r>
            <a:r>
              <a:rPr lang="ja-JP" altLang="en-US">
                <a:solidFill>
                  <a:srgbClr val="FFFF00"/>
                </a:solidFill>
              </a:rPr>
              <a:t>顧念</a:t>
            </a:r>
            <a:r>
              <a:rPr lang="ja-JP" altLang="en-US">
                <a:solidFill>
                  <a:schemeClr val="bg1"/>
                </a:solidFill>
              </a:rPr>
              <a:t>你們。</a:t>
            </a:r>
          </a:p>
          <a:p>
            <a:pPr marL="0" indent="0">
              <a:buNone/>
            </a:pPr>
            <a:br>
              <a:rPr lang="ja-JP" altLang="en-US"/>
            </a:br>
            <a:endParaRPr lang="ja-JP" altLang="en-US"/>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2685125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8496944" cy="1280101"/>
          </a:xfrm>
        </p:spPr>
        <p:txBody>
          <a:bodyPr>
            <a:normAutofit fontScale="90000"/>
          </a:bodyPr>
          <a:lstStyle/>
          <a:p>
            <a:r>
              <a:rPr lang="ja-JP" altLang="en-US">
                <a:solidFill>
                  <a:schemeClr val="bg1"/>
                </a:solidFill>
              </a:rPr>
              <a:t>三</a:t>
            </a:r>
            <a:r>
              <a:rPr lang="zh-CN" altLang="en-US" dirty="0">
                <a:solidFill>
                  <a:schemeClr val="bg1"/>
                </a:solidFill>
              </a:rPr>
              <a:t>、</a:t>
            </a:r>
            <a:r>
              <a:rPr lang="ja-JP" altLang="en-US">
                <a:solidFill>
                  <a:schemeClr val="bg1"/>
                </a:solidFill>
              </a:rPr>
              <a:t>把一切的憂慮和重擔卸給神</a:t>
            </a:r>
            <a:br>
              <a:rPr lang="en-US" altLang="ja-JP" dirty="0">
                <a:solidFill>
                  <a:schemeClr val="bg1"/>
                </a:solidFill>
              </a:rPr>
            </a:br>
            <a:r>
              <a:rPr lang="ja-JP" altLang="en-US">
                <a:solidFill>
                  <a:schemeClr val="bg1"/>
                </a:solidFill>
              </a:rPr>
              <a:t>活出生活的色彩</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844824"/>
            <a:ext cx="8452246" cy="4464496"/>
          </a:xfrm>
        </p:spPr>
        <p:txBody>
          <a:bodyPr>
            <a:noAutofit/>
          </a:bodyPr>
          <a:lstStyle/>
          <a:p>
            <a:pPr marL="514350" indent="-514350">
              <a:buAutoNum type="arabicPeriod"/>
            </a:pPr>
            <a:r>
              <a:rPr lang="ja-JP" altLang="en-US">
                <a:solidFill>
                  <a:schemeClr val="accent6">
                    <a:lumMod val="20000"/>
                    <a:lumOff val="80000"/>
                  </a:schemeClr>
                </a:solidFill>
              </a:rPr>
              <a:t>生命健康是神對我們的期待</a:t>
            </a:r>
            <a:endParaRPr lang="en-US" altLang="ja-JP" dirty="0">
              <a:solidFill>
                <a:schemeClr val="accent6">
                  <a:lumMod val="20000"/>
                  <a:lumOff val="80000"/>
                </a:schemeClr>
              </a:solidFill>
            </a:endParaRPr>
          </a:p>
          <a:p>
            <a:pPr marL="514350" indent="-514350">
              <a:buFontTx/>
              <a:buAutoNum type="arabicPeriod"/>
            </a:pPr>
            <a:r>
              <a:rPr lang="ja-JP" altLang="en-US">
                <a:solidFill>
                  <a:schemeClr val="accent6">
                    <a:lumMod val="20000"/>
                    <a:lumOff val="80000"/>
                  </a:schemeClr>
                </a:solidFill>
              </a:rPr>
              <a:t>供應和顧念是神給我們的恩典</a:t>
            </a:r>
          </a:p>
          <a:p>
            <a:pPr marL="514350" indent="-514350">
              <a:buFontTx/>
              <a:buAutoNum type="arabicPeriod"/>
            </a:pPr>
            <a:r>
              <a:rPr lang="ja-JP" altLang="en-US">
                <a:solidFill>
                  <a:srgbClr val="FFFF00"/>
                </a:solidFill>
              </a:rPr>
              <a:t>平安和喜樂</a:t>
            </a:r>
            <a:r>
              <a:rPr lang="ja-JP" altLang="en-US">
                <a:solidFill>
                  <a:schemeClr val="bg1"/>
                </a:solidFill>
              </a:rPr>
              <a:t>是聖靈所結的果子</a:t>
            </a:r>
          </a:p>
          <a:p>
            <a:pPr marL="0" indent="0">
              <a:buNone/>
            </a:pPr>
            <a:endParaRPr lang="en-US" altLang="ja-JP" dirty="0">
              <a:solidFill>
                <a:schemeClr val="bg1"/>
              </a:solidFill>
            </a:endParaRPr>
          </a:p>
          <a:p>
            <a:pPr marL="0" indent="0">
              <a:buNone/>
            </a:pPr>
            <a:r>
              <a:rPr lang="en-US" altLang="ja-JP" dirty="0">
                <a:solidFill>
                  <a:schemeClr val="bg1"/>
                </a:solidFill>
              </a:rPr>
              <a:t>“</a:t>
            </a:r>
            <a:r>
              <a:rPr lang="ja-JP" altLang="en-US">
                <a:solidFill>
                  <a:schemeClr val="bg1"/>
                </a:solidFill>
              </a:rPr>
              <a:t>但愿那赐盼望的神，因信将一切</a:t>
            </a:r>
            <a:r>
              <a:rPr lang="ja-JP" altLang="en-US">
                <a:solidFill>
                  <a:srgbClr val="FFFF00"/>
                </a:solidFill>
              </a:rPr>
              <a:t>喜乐平安</a:t>
            </a:r>
            <a:r>
              <a:rPr lang="ja-JP" altLang="en-US">
                <a:solidFill>
                  <a:schemeClr val="bg1"/>
                </a:solidFill>
              </a:rPr>
              <a:t>充满你们，使你们靠</a:t>
            </a:r>
            <a:r>
              <a:rPr lang="ja-JP" altLang="en-US">
                <a:solidFill>
                  <a:srgbClr val="FFFF00"/>
                </a:solidFill>
              </a:rPr>
              <a:t>圣灵的能力</a:t>
            </a:r>
            <a:r>
              <a:rPr lang="ja-JP" altLang="en-US">
                <a:solidFill>
                  <a:schemeClr val="bg1"/>
                </a:solidFill>
              </a:rPr>
              <a:t>，充盈满溢的有盼望。”（罗十五</a:t>
            </a:r>
            <a:r>
              <a:rPr lang="en-US" altLang="ja-JP" dirty="0">
                <a:solidFill>
                  <a:schemeClr val="bg1"/>
                </a:solidFill>
              </a:rPr>
              <a:t>13</a:t>
            </a:r>
            <a:r>
              <a:rPr lang="ja-JP" altLang="en-US">
                <a:solidFill>
                  <a:schemeClr val="bg1"/>
                </a:solidFill>
              </a:rPr>
              <a:t>）</a:t>
            </a:r>
          </a:p>
          <a:p>
            <a:pPr marL="0" indent="0">
              <a:buNone/>
            </a:pPr>
            <a:endParaRPr lang="ja-JP" altLang="en-US">
              <a:solidFill>
                <a:schemeClr val="bg1"/>
              </a:solidFill>
            </a:endParaRP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174395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8496944" cy="1280101"/>
          </a:xfrm>
        </p:spPr>
        <p:txBody>
          <a:bodyPr>
            <a:normAutofit fontScale="90000"/>
          </a:bodyPr>
          <a:lstStyle/>
          <a:p>
            <a:r>
              <a:rPr lang="ja-JP" altLang="en-US">
                <a:solidFill>
                  <a:schemeClr val="bg1"/>
                </a:solidFill>
              </a:rPr>
              <a:t>三</a:t>
            </a:r>
            <a:r>
              <a:rPr lang="zh-CN" altLang="en-US" dirty="0">
                <a:solidFill>
                  <a:schemeClr val="bg1"/>
                </a:solidFill>
              </a:rPr>
              <a:t>、</a:t>
            </a:r>
            <a:r>
              <a:rPr lang="ja-JP" altLang="en-US">
                <a:solidFill>
                  <a:schemeClr val="bg1"/>
                </a:solidFill>
              </a:rPr>
              <a:t>把一切的憂慮和重擔卸給神</a:t>
            </a:r>
            <a:br>
              <a:rPr lang="en-US" altLang="ja-JP" dirty="0">
                <a:solidFill>
                  <a:schemeClr val="bg1"/>
                </a:solidFill>
              </a:rPr>
            </a:br>
            <a:r>
              <a:rPr lang="ja-JP" altLang="en-US">
                <a:solidFill>
                  <a:schemeClr val="bg1"/>
                </a:solidFill>
              </a:rPr>
              <a:t>活出生活的色彩</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844824"/>
            <a:ext cx="8452246" cy="4464496"/>
          </a:xfrm>
        </p:spPr>
        <p:txBody>
          <a:bodyPr>
            <a:noAutofit/>
          </a:bodyPr>
          <a:lstStyle/>
          <a:p>
            <a:pPr marL="514350" indent="-514350">
              <a:buAutoNum type="arabicPeriod"/>
            </a:pPr>
            <a:r>
              <a:rPr lang="ja-JP" altLang="en-US">
                <a:solidFill>
                  <a:schemeClr val="accent6">
                    <a:lumMod val="20000"/>
                    <a:lumOff val="80000"/>
                  </a:schemeClr>
                </a:solidFill>
              </a:rPr>
              <a:t>生命健康是神對我們的期待</a:t>
            </a:r>
            <a:endParaRPr lang="en-US" altLang="ja-JP" dirty="0">
              <a:solidFill>
                <a:schemeClr val="accent6">
                  <a:lumMod val="20000"/>
                  <a:lumOff val="80000"/>
                </a:schemeClr>
              </a:solidFill>
            </a:endParaRPr>
          </a:p>
          <a:p>
            <a:pPr marL="514350" indent="-514350">
              <a:buFontTx/>
              <a:buAutoNum type="arabicPeriod"/>
            </a:pPr>
            <a:r>
              <a:rPr lang="ja-JP" altLang="en-US">
                <a:solidFill>
                  <a:schemeClr val="accent6">
                    <a:lumMod val="20000"/>
                    <a:lumOff val="80000"/>
                  </a:schemeClr>
                </a:solidFill>
              </a:rPr>
              <a:t>供應和顧念是神給我們的恩典</a:t>
            </a:r>
          </a:p>
          <a:p>
            <a:pPr marL="514350" indent="-514350">
              <a:buFontTx/>
              <a:buAutoNum type="arabicPeriod"/>
            </a:pPr>
            <a:r>
              <a:rPr lang="ja-JP" altLang="en-US">
                <a:solidFill>
                  <a:srgbClr val="FFFF00"/>
                </a:solidFill>
              </a:rPr>
              <a:t>平安和喜樂</a:t>
            </a:r>
            <a:r>
              <a:rPr lang="ja-JP" altLang="en-US">
                <a:solidFill>
                  <a:schemeClr val="bg1"/>
                </a:solidFill>
              </a:rPr>
              <a:t>是聖靈所結的果子</a:t>
            </a:r>
          </a:p>
          <a:p>
            <a:pPr marL="0" indent="0">
              <a:buNone/>
            </a:pPr>
            <a:endParaRPr lang="en-US" altLang="ja-JP" dirty="0">
              <a:solidFill>
                <a:schemeClr val="bg1"/>
              </a:solidFill>
            </a:endParaRPr>
          </a:p>
          <a:p>
            <a:pPr marL="0" indent="0">
              <a:buNone/>
            </a:pPr>
            <a:r>
              <a:rPr lang="ja-JP" altLang="en-US">
                <a:solidFill>
                  <a:schemeClr val="bg1"/>
                </a:solidFill>
              </a:rPr>
              <a:t>“你们要如此说，愿你长寿；愿你平安，愿你家平安，愿你一切所有的都平安。” （撒上二五</a:t>
            </a:r>
            <a:r>
              <a:rPr lang="en-US" altLang="ja-JP" dirty="0">
                <a:solidFill>
                  <a:schemeClr val="bg1"/>
                </a:solidFill>
              </a:rPr>
              <a:t>6)</a:t>
            </a:r>
            <a:endParaRPr lang="ja-JP" altLang="en-US">
              <a:solidFill>
                <a:schemeClr val="bg1"/>
              </a:solidFill>
            </a:endParaRPr>
          </a:p>
          <a:p>
            <a:pPr marL="0" indent="0">
              <a:buNone/>
            </a:pPr>
            <a:endParaRPr lang="ja-JP" altLang="en-US">
              <a:solidFill>
                <a:schemeClr val="bg1"/>
              </a:solidFill>
            </a:endParaRP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3667192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8496944" cy="1280101"/>
          </a:xfrm>
        </p:spPr>
        <p:txBody>
          <a:bodyPr>
            <a:normAutofit fontScale="90000"/>
          </a:bodyPr>
          <a:lstStyle/>
          <a:p>
            <a:r>
              <a:rPr lang="ja-JP" altLang="en-US">
                <a:solidFill>
                  <a:schemeClr val="bg1"/>
                </a:solidFill>
              </a:rPr>
              <a:t>三</a:t>
            </a:r>
            <a:r>
              <a:rPr lang="zh-CN" altLang="en-US" dirty="0">
                <a:solidFill>
                  <a:schemeClr val="bg1"/>
                </a:solidFill>
              </a:rPr>
              <a:t>、</a:t>
            </a:r>
            <a:r>
              <a:rPr lang="ja-JP" altLang="en-US">
                <a:solidFill>
                  <a:schemeClr val="bg1"/>
                </a:solidFill>
              </a:rPr>
              <a:t>把一切的憂慮和重擔卸給神</a:t>
            </a:r>
            <a:br>
              <a:rPr lang="en-US" altLang="ja-JP" dirty="0">
                <a:solidFill>
                  <a:schemeClr val="bg1"/>
                </a:solidFill>
              </a:rPr>
            </a:br>
            <a:r>
              <a:rPr lang="ja-JP" altLang="en-US">
                <a:solidFill>
                  <a:schemeClr val="bg1"/>
                </a:solidFill>
              </a:rPr>
              <a:t>活出生活的色彩</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95536" y="1844824"/>
            <a:ext cx="8452246" cy="4464496"/>
          </a:xfrm>
        </p:spPr>
        <p:txBody>
          <a:bodyPr>
            <a:noAutofit/>
          </a:bodyPr>
          <a:lstStyle/>
          <a:p>
            <a:pPr marL="514350" indent="-514350">
              <a:buAutoNum type="arabicPeriod"/>
            </a:pPr>
            <a:r>
              <a:rPr lang="ja-JP" altLang="en-US">
                <a:solidFill>
                  <a:schemeClr val="accent6">
                    <a:lumMod val="20000"/>
                    <a:lumOff val="80000"/>
                  </a:schemeClr>
                </a:solidFill>
              </a:rPr>
              <a:t>生命健康是神對我們的期待</a:t>
            </a:r>
            <a:endParaRPr lang="en-US" altLang="ja-JP" dirty="0">
              <a:solidFill>
                <a:schemeClr val="accent6">
                  <a:lumMod val="20000"/>
                  <a:lumOff val="80000"/>
                </a:schemeClr>
              </a:solidFill>
            </a:endParaRPr>
          </a:p>
          <a:p>
            <a:pPr marL="514350" indent="-514350">
              <a:buFontTx/>
              <a:buAutoNum type="arabicPeriod"/>
            </a:pPr>
            <a:r>
              <a:rPr lang="ja-JP" altLang="en-US">
                <a:solidFill>
                  <a:schemeClr val="accent6">
                    <a:lumMod val="20000"/>
                    <a:lumOff val="80000"/>
                  </a:schemeClr>
                </a:solidFill>
              </a:rPr>
              <a:t>供應和顧念是神給我們的恩典</a:t>
            </a:r>
          </a:p>
          <a:p>
            <a:pPr marL="514350" indent="-514350">
              <a:buFontTx/>
              <a:buAutoNum type="arabicPeriod"/>
            </a:pPr>
            <a:r>
              <a:rPr lang="ja-JP" altLang="en-US">
                <a:solidFill>
                  <a:srgbClr val="FFFF00"/>
                </a:solidFill>
              </a:rPr>
              <a:t>平安和喜樂</a:t>
            </a:r>
            <a:r>
              <a:rPr lang="ja-JP" altLang="en-US">
                <a:solidFill>
                  <a:schemeClr val="bg1"/>
                </a:solidFill>
              </a:rPr>
              <a:t>是神對我們的命令</a:t>
            </a:r>
          </a:p>
          <a:p>
            <a:pPr marL="0" indent="0">
              <a:buNone/>
            </a:pPr>
            <a:endParaRPr lang="en-US" altLang="ja-JP" dirty="0">
              <a:solidFill>
                <a:schemeClr val="bg1"/>
              </a:solidFill>
            </a:endParaRPr>
          </a:p>
          <a:p>
            <a:pPr marL="0" indent="0">
              <a:buNone/>
            </a:pPr>
            <a:r>
              <a:rPr lang="ja-JP" altLang="en-US">
                <a:solidFill>
                  <a:schemeClr val="bg1"/>
                </a:solidFill>
              </a:rPr>
              <a:t>但愿那赐盼望的神，因信将一切</a:t>
            </a:r>
            <a:r>
              <a:rPr lang="ja-JP" altLang="en-US">
                <a:solidFill>
                  <a:srgbClr val="FFFF00"/>
                </a:solidFill>
              </a:rPr>
              <a:t>喜乐平安</a:t>
            </a:r>
            <a:r>
              <a:rPr lang="ja-JP" altLang="en-US">
                <a:solidFill>
                  <a:schemeClr val="bg1"/>
                </a:solidFill>
              </a:rPr>
              <a:t>充满你们，使你们靠圣灵的能力，充盈满溢的有盼望。”（罗十五</a:t>
            </a:r>
            <a:r>
              <a:rPr lang="en-US" altLang="ja-JP" dirty="0">
                <a:solidFill>
                  <a:schemeClr val="bg1"/>
                </a:solidFill>
              </a:rPr>
              <a:t>13</a:t>
            </a:r>
            <a:r>
              <a:rPr lang="ja-JP" altLang="en-US">
                <a:solidFill>
                  <a:schemeClr val="bg1"/>
                </a:solidFill>
              </a:rPr>
              <a:t>）</a:t>
            </a:r>
          </a:p>
          <a:p>
            <a:pPr marL="0" indent="0">
              <a:buNone/>
            </a:pPr>
            <a:endParaRPr lang="ja-JP" altLang="en-US">
              <a:solidFill>
                <a:schemeClr val="bg1"/>
              </a:solidFill>
            </a:endParaRP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3032409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95536" y="188640"/>
            <a:ext cx="8496944" cy="1280101"/>
          </a:xfrm>
        </p:spPr>
        <p:txBody>
          <a:bodyPr>
            <a:normAutofit fontScale="90000"/>
          </a:bodyPr>
          <a:lstStyle/>
          <a:p>
            <a:r>
              <a:rPr lang="ja-JP" altLang="en-US">
                <a:solidFill>
                  <a:schemeClr val="bg1"/>
                </a:solidFill>
              </a:rPr>
              <a:t>三</a:t>
            </a:r>
            <a:r>
              <a:rPr lang="zh-CN" altLang="en-US" dirty="0">
                <a:solidFill>
                  <a:schemeClr val="bg1"/>
                </a:solidFill>
              </a:rPr>
              <a:t>、</a:t>
            </a:r>
            <a:r>
              <a:rPr lang="ja-JP" altLang="en-US">
                <a:solidFill>
                  <a:schemeClr val="bg1"/>
                </a:solidFill>
              </a:rPr>
              <a:t>把一切的憂慮和重擔卸給神</a:t>
            </a:r>
            <a:br>
              <a:rPr lang="en-US" altLang="ja-JP" dirty="0">
                <a:solidFill>
                  <a:schemeClr val="bg1"/>
                </a:solidFill>
              </a:rPr>
            </a:br>
            <a:r>
              <a:rPr lang="ja-JP" altLang="en-US">
                <a:solidFill>
                  <a:schemeClr val="bg1"/>
                </a:solidFill>
              </a:rPr>
              <a:t>活出生活的色彩</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179512" y="1628800"/>
            <a:ext cx="8712968" cy="5112568"/>
          </a:xfrm>
        </p:spPr>
        <p:txBody>
          <a:bodyPr>
            <a:noAutofit/>
          </a:bodyPr>
          <a:lstStyle/>
          <a:p>
            <a:pPr marL="0" indent="0">
              <a:buNone/>
            </a:pPr>
            <a:r>
              <a:rPr lang="en-US" altLang="ja-JP" dirty="0">
                <a:solidFill>
                  <a:srgbClr val="FFFF00"/>
                </a:solidFill>
              </a:rPr>
              <a:t>3.  </a:t>
            </a:r>
            <a:r>
              <a:rPr lang="ja-JP" altLang="en-US">
                <a:solidFill>
                  <a:srgbClr val="FFFF00"/>
                </a:solidFill>
              </a:rPr>
              <a:t>平安和喜樂</a:t>
            </a:r>
            <a:r>
              <a:rPr lang="ja-JP" altLang="en-US">
                <a:solidFill>
                  <a:schemeClr val="bg1"/>
                </a:solidFill>
              </a:rPr>
              <a:t>是聖靈所結的果子</a:t>
            </a:r>
            <a:endParaRPr lang="en-US" altLang="ja-JP" dirty="0">
              <a:solidFill>
                <a:schemeClr val="bg1"/>
              </a:solidFill>
            </a:endParaRPr>
          </a:p>
          <a:p>
            <a:pPr marL="0" indent="0">
              <a:buNone/>
            </a:pPr>
            <a:endParaRPr lang="en-US" altLang="ja-JP" sz="2800" dirty="0">
              <a:solidFill>
                <a:schemeClr val="bg1"/>
              </a:solidFill>
            </a:endParaRPr>
          </a:p>
          <a:p>
            <a:pPr marL="0" indent="0">
              <a:buNone/>
            </a:pPr>
            <a:r>
              <a:rPr lang="ja-JP" altLang="en-US" sz="2800">
                <a:solidFill>
                  <a:schemeClr val="bg1"/>
                </a:solidFill>
              </a:rPr>
              <a:t>诗五</a:t>
            </a:r>
            <a:r>
              <a:rPr lang="en-US" altLang="ja-JP" sz="2800" dirty="0">
                <a:solidFill>
                  <a:schemeClr val="bg1"/>
                </a:solidFill>
              </a:rPr>
              <a:t>11:  </a:t>
            </a:r>
            <a:r>
              <a:rPr lang="ja-JP" altLang="en-US" sz="2800">
                <a:solidFill>
                  <a:schemeClr val="bg1"/>
                </a:solidFill>
              </a:rPr>
              <a:t>凡投奔于你的，愿他们</a:t>
            </a:r>
            <a:r>
              <a:rPr lang="ja-JP" altLang="en-US" sz="2800">
                <a:solidFill>
                  <a:srgbClr val="FFFF00"/>
                </a:solidFill>
              </a:rPr>
              <a:t>喜乐</a:t>
            </a:r>
            <a:r>
              <a:rPr lang="ja-JP" altLang="en-US" sz="2800">
                <a:solidFill>
                  <a:schemeClr val="bg1"/>
                </a:solidFill>
              </a:rPr>
              <a:t>，永远欢呼；愿你覆庇他们；又愿那爱你名的人，都因你欢欣</a:t>
            </a:r>
            <a:endParaRPr lang="en-US" altLang="ja-JP" sz="2800" dirty="0">
              <a:solidFill>
                <a:schemeClr val="bg1"/>
              </a:solidFill>
            </a:endParaRPr>
          </a:p>
          <a:p>
            <a:pPr marL="0" indent="0">
              <a:buNone/>
            </a:pPr>
            <a:endParaRPr lang="ja-JP" altLang="en-US" sz="2800">
              <a:solidFill>
                <a:schemeClr val="bg1"/>
              </a:solidFill>
            </a:endParaRPr>
          </a:p>
          <a:p>
            <a:pPr marL="0" indent="0">
              <a:buNone/>
            </a:pPr>
            <a:r>
              <a:rPr lang="ja-JP" altLang="en-US" sz="2800">
                <a:solidFill>
                  <a:schemeClr val="bg1"/>
                </a:solidFill>
              </a:rPr>
              <a:t>加拉太書 </a:t>
            </a:r>
            <a:r>
              <a:rPr lang="en-US" altLang="ja-JP" sz="2800" dirty="0">
                <a:solidFill>
                  <a:schemeClr val="bg1"/>
                </a:solidFill>
              </a:rPr>
              <a:t>5:22</a:t>
            </a:r>
            <a:r>
              <a:rPr lang="en-US" altLang="zh-CN" sz="2800" dirty="0">
                <a:solidFill>
                  <a:schemeClr val="bg1"/>
                </a:solidFill>
              </a:rPr>
              <a:t>-23</a:t>
            </a:r>
            <a:r>
              <a:rPr lang="en-US" altLang="ja-JP" sz="2800" dirty="0">
                <a:solidFill>
                  <a:schemeClr val="bg1"/>
                </a:solidFill>
              </a:rPr>
              <a:t> </a:t>
            </a:r>
            <a:r>
              <a:rPr lang="ja-JP" altLang="en-US" sz="2800">
                <a:solidFill>
                  <a:schemeClr val="bg1"/>
                </a:solidFill>
              </a:rPr>
              <a:t>聖靈所結的果子，就是仁愛、</a:t>
            </a:r>
            <a:r>
              <a:rPr lang="ja-JP" altLang="en-US" sz="2800">
                <a:solidFill>
                  <a:srgbClr val="FFFF00"/>
                </a:solidFill>
              </a:rPr>
              <a:t>喜樂</a:t>
            </a:r>
            <a:r>
              <a:rPr lang="ja-JP" altLang="en-US" sz="2800">
                <a:solidFill>
                  <a:schemeClr val="bg1"/>
                </a:solidFill>
              </a:rPr>
              <a:t>、</a:t>
            </a:r>
            <a:r>
              <a:rPr lang="ja-JP" altLang="en-US" sz="2800">
                <a:solidFill>
                  <a:srgbClr val="FFFF00"/>
                </a:solidFill>
              </a:rPr>
              <a:t>和平</a:t>
            </a:r>
            <a:r>
              <a:rPr lang="ja-JP" altLang="en-US" sz="2800">
                <a:solidFill>
                  <a:schemeClr val="bg1"/>
                </a:solidFill>
              </a:rPr>
              <a:t>、忍耐、恩慈、良善、信實、溫柔、節制。</a:t>
            </a:r>
            <a:endParaRPr lang="en-US" altLang="ja-JP" sz="2800" dirty="0">
              <a:solidFill>
                <a:schemeClr val="bg1"/>
              </a:solidFill>
            </a:endParaRPr>
          </a:p>
          <a:p>
            <a:pPr marL="0" indent="0">
              <a:buNone/>
            </a:pPr>
            <a:endParaRPr lang="en-US" altLang="ja-JP" sz="2800" dirty="0">
              <a:solidFill>
                <a:schemeClr val="bg1"/>
              </a:solidFill>
            </a:endParaRPr>
          </a:p>
          <a:p>
            <a:pPr marL="0" indent="0">
              <a:buNone/>
            </a:pPr>
            <a:r>
              <a:rPr lang="ja-JP" altLang="en-US" sz="2800">
                <a:solidFill>
                  <a:schemeClr val="bg1"/>
                </a:solidFill>
              </a:rPr>
              <a:t>见证</a:t>
            </a:r>
            <a:r>
              <a:rPr lang="en-US" altLang="zh-CN" sz="2800" dirty="0">
                <a:solidFill>
                  <a:schemeClr val="bg1"/>
                </a:solidFill>
              </a:rPr>
              <a:t>2</a:t>
            </a:r>
            <a:endParaRPr lang="en-US" altLang="ja-JP" sz="2800" dirty="0">
              <a:solidFill>
                <a:schemeClr val="bg1"/>
              </a:solidFill>
            </a:endParaRPr>
          </a:p>
          <a:p>
            <a:pPr marL="0" indent="0">
              <a:buNone/>
            </a:pPr>
            <a:endParaRPr lang="ja-JP" altLang="en-US">
              <a:solidFill>
                <a:schemeClr val="bg1"/>
              </a:solidFill>
            </a:endParaRP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3228293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B9ED-6BB6-431B-B777-9109FCC214E7}"/>
              </a:ext>
            </a:extLst>
          </p:cNvPr>
          <p:cNvSpPr>
            <a:spLocks noGrp="1"/>
          </p:cNvSpPr>
          <p:nvPr>
            <p:ph type="title"/>
          </p:nvPr>
        </p:nvSpPr>
        <p:spPr>
          <a:xfrm>
            <a:off x="350838" y="116633"/>
            <a:ext cx="8469634" cy="792087"/>
          </a:xfrm>
        </p:spPr>
        <p:txBody>
          <a:bodyPr>
            <a:normAutofit fontScale="90000"/>
          </a:bodyPr>
          <a:lstStyle/>
          <a:p>
            <a:r>
              <a:rPr lang="ja-JP" altLang="en-US" sz="5400">
                <a:solidFill>
                  <a:schemeClr val="bg1"/>
                </a:solidFill>
                <a:latin typeface="+mn-lt"/>
              </a:rPr>
              <a:t>结论</a:t>
            </a:r>
          </a:p>
        </p:txBody>
      </p:sp>
      <p:sp>
        <p:nvSpPr>
          <p:cNvPr id="3" name="Content Placeholder 2">
            <a:extLst>
              <a:ext uri="{FF2B5EF4-FFF2-40B4-BE49-F238E27FC236}">
                <a16:creationId xmlns:a16="http://schemas.microsoft.com/office/drawing/2014/main" id="{A87DACD3-AC42-4C6D-B3C1-8A21C040BC4E}"/>
              </a:ext>
            </a:extLst>
          </p:cNvPr>
          <p:cNvSpPr>
            <a:spLocks noGrp="1"/>
          </p:cNvSpPr>
          <p:nvPr>
            <p:ph idx="1"/>
          </p:nvPr>
        </p:nvSpPr>
        <p:spPr>
          <a:xfrm>
            <a:off x="350838" y="980728"/>
            <a:ext cx="8685658" cy="5760640"/>
          </a:xfrm>
        </p:spPr>
        <p:txBody>
          <a:bodyPr>
            <a:noAutofit/>
          </a:bodyPr>
          <a:lstStyle/>
          <a:p>
            <a:pPr marL="0" indent="0">
              <a:buNone/>
            </a:pPr>
            <a:r>
              <a:rPr lang="ja-JP" altLang="en-US" sz="2800">
                <a:solidFill>
                  <a:schemeClr val="bg1"/>
                </a:solidFill>
              </a:rPr>
              <a:t>一、認識憂慮的三大危害</a:t>
            </a:r>
            <a:endParaRPr lang="en-US" altLang="ja-JP" sz="2800" dirty="0">
              <a:solidFill>
                <a:schemeClr val="bg1"/>
              </a:solidFill>
            </a:endParaRPr>
          </a:p>
          <a:p>
            <a:pPr marL="1314450" lvl="2" indent="-514350">
              <a:buAutoNum type="arabicPeriod"/>
            </a:pPr>
            <a:r>
              <a:rPr lang="ja-JP" altLang="en-US" sz="2000" b="1">
                <a:solidFill>
                  <a:schemeClr val="bg1"/>
                </a:solidFill>
              </a:rPr>
              <a:t>憂慮會影響身心的健康</a:t>
            </a:r>
            <a:r>
              <a:rPr lang="zh-CN" altLang="en-US" sz="2000" b="1" dirty="0">
                <a:solidFill>
                  <a:schemeClr val="bg1"/>
                </a:solidFill>
              </a:rPr>
              <a:t>  </a:t>
            </a:r>
            <a:endParaRPr lang="en-US" altLang="zh-CN" sz="2000" b="1" dirty="0">
              <a:solidFill>
                <a:schemeClr val="bg1"/>
              </a:solidFill>
            </a:endParaRPr>
          </a:p>
          <a:p>
            <a:pPr marL="1314450" lvl="2" indent="-514350">
              <a:buFontTx/>
              <a:buAutoNum type="arabicPeriod"/>
            </a:pPr>
            <a:r>
              <a:rPr lang="ja-JP" altLang="en-US" sz="2000" b="1">
                <a:solidFill>
                  <a:schemeClr val="bg1"/>
                </a:solidFill>
              </a:rPr>
              <a:t>憂慮影響人際的關係</a:t>
            </a:r>
            <a:endParaRPr lang="en-US" altLang="ja-JP" sz="2000" b="1" dirty="0">
              <a:solidFill>
                <a:schemeClr val="bg1"/>
              </a:solidFill>
            </a:endParaRPr>
          </a:p>
          <a:p>
            <a:pPr marL="1314450" lvl="2" indent="-514350">
              <a:buFontTx/>
              <a:buAutoNum type="arabicPeriod"/>
            </a:pPr>
            <a:r>
              <a:rPr lang="ja-JP" altLang="en-US" sz="2000" b="1">
                <a:solidFill>
                  <a:schemeClr val="bg1"/>
                </a:solidFill>
              </a:rPr>
              <a:t>憂慮影響生命的潛質</a:t>
            </a:r>
            <a:endParaRPr lang="en-US" altLang="ja-JP" sz="2800" b="1" dirty="0">
              <a:solidFill>
                <a:schemeClr val="bg1"/>
              </a:solidFill>
            </a:endParaRPr>
          </a:p>
          <a:p>
            <a:pPr marL="0" indent="0">
              <a:buNone/>
            </a:pPr>
            <a:r>
              <a:rPr lang="ja-JP" altLang="en-US" sz="2800">
                <a:solidFill>
                  <a:schemeClr val="bg1"/>
                </a:solidFill>
              </a:rPr>
              <a:t>二、走出憂慮的三大行動</a:t>
            </a:r>
            <a:endParaRPr lang="en-US" altLang="ja-JP" sz="2800" u="sng" dirty="0">
              <a:solidFill>
                <a:srgbClr val="FFFF00"/>
              </a:solidFill>
            </a:endParaRPr>
          </a:p>
          <a:p>
            <a:pPr marL="1314450" lvl="2" indent="-514350">
              <a:buAutoNum type="arabicPeriod"/>
            </a:pPr>
            <a:r>
              <a:rPr lang="ja-JP" altLang="en-US" sz="2000" b="1">
                <a:solidFill>
                  <a:schemeClr val="bg1"/>
                </a:solidFill>
              </a:rPr>
              <a:t>看天上的飛鳥</a:t>
            </a:r>
            <a:r>
              <a:rPr lang="zh-CN" altLang="en-US" sz="2000" b="1" dirty="0">
                <a:solidFill>
                  <a:schemeClr val="bg1"/>
                </a:solidFill>
              </a:rPr>
              <a:t> </a:t>
            </a:r>
            <a:endParaRPr lang="en-US" altLang="ja-JP" sz="2000" b="1" dirty="0">
              <a:solidFill>
                <a:schemeClr val="bg1"/>
              </a:solidFill>
            </a:endParaRPr>
          </a:p>
          <a:p>
            <a:pPr marL="1314450" lvl="2" indent="-514350">
              <a:buFontTx/>
              <a:buAutoNum type="arabicPeriod"/>
            </a:pPr>
            <a:r>
              <a:rPr lang="ja-JP" altLang="en-US" sz="2000" b="1">
                <a:solidFill>
                  <a:schemeClr val="bg1"/>
                </a:solidFill>
              </a:rPr>
              <a:t>想野地的百合花和小草</a:t>
            </a:r>
            <a:r>
              <a:rPr lang="zh-CN" altLang="en-US" sz="2000" b="1" dirty="0">
                <a:solidFill>
                  <a:schemeClr val="bg1"/>
                </a:solidFill>
              </a:rPr>
              <a:t> </a:t>
            </a:r>
            <a:endParaRPr lang="ja-JP" altLang="en-US" sz="2000" b="1">
              <a:solidFill>
                <a:schemeClr val="bg1"/>
              </a:solidFill>
            </a:endParaRPr>
          </a:p>
          <a:p>
            <a:pPr marL="800100" lvl="2" indent="0">
              <a:buNone/>
            </a:pPr>
            <a:r>
              <a:rPr lang="en-US" altLang="zh-CN" sz="2000" b="1" dirty="0">
                <a:solidFill>
                  <a:schemeClr val="bg1"/>
                </a:solidFill>
              </a:rPr>
              <a:t>3.</a:t>
            </a:r>
            <a:r>
              <a:rPr lang="zh-CN" altLang="en-US" sz="2000" b="1" dirty="0">
                <a:solidFill>
                  <a:schemeClr val="bg1"/>
                </a:solidFill>
              </a:rPr>
              <a:t>    </a:t>
            </a:r>
            <a:r>
              <a:rPr lang="ja-JP" altLang="en-US" sz="2000" b="1">
                <a:solidFill>
                  <a:schemeClr val="bg1"/>
                </a:solidFill>
              </a:rPr>
              <a:t>求神的國和神的義</a:t>
            </a:r>
            <a:r>
              <a:rPr lang="zh-CN" altLang="en-US" sz="2000" b="1" dirty="0">
                <a:solidFill>
                  <a:schemeClr val="bg1"/>
                </a:solidFill>
              </a:rPr>
              <a:t> </a:t>
            </a:r>
            <a:endParaRPr lang="en-US" altLang="ja-JP" sz="2800" b="1" dirty="0">
              <a:solidFill>
                <a:schemeClr val="bg1"/>
              </a:solidFill>
            </a:endParaRPr>
          </a:p>
          <a:p>
            <a:pPr marL="0" indent="0">
              <a:buNone/>
            </a:pPr>
            <a:r>
              <a:rPr lang="ja-JP" altLang="en-US" sz="2800">
                <a:solidFill>
                  <a:schemeClr val="bg1"/>
                </a:solidFill>
              </a:rPr>
              <a:t>三</a:t>
            </a:r>
            <a:r>
              <a:rPr lang="zh-CN" altLang="en-US" sz="2800" dirty="0">
                <a:solidFill>
                  <a:schemeClr val="bg1"/>
                </a:solidFill>
              </a:rPr>
              <a:t>、</a:t>
            </a:r>
            <a:r>
              <a:rPr lang="ja-JP" altLang="en-US" sz="2800">
                <a:solidFill>
                  <a:schemeClr val="bg1"/>
                </a:solidFill>
              </a:rPr>
              <a:t>把一切的憂慮和重擔卸給神</a:t>
            </a:r>
            <a:r>
              <a:rPr lang="zh-CN" altLang="en-US" sz="2800" dirty="0">
                <a:solidFill>
                  <a:schemeClr val="bg1"/>
                </a:solidFill>
              </a:rPr>
              <a:t>，</a:t>
            </a:r>
            <a:r>
              <a:rPr lang="ja-JP" altLang="en-US" sz="2800">
                <a:solidFill>
                  <a:schemeClr val="bg1"/>
                </a:solidFill>
              </a:rPr>
              <a:t>活出生活的色彩</a:t>
            </a:r>
            <a:endParaRPr lang="en-US" altLang="ja-JP" sz="2800" dirty="0">
              <a:solidFill>
                <a:schemeClr val="accent6">
                  <a:lumMod val="20000"/>
                  <a:lumOff val="80000"/>
                </a:schemeClr>
              </a:solidFill>
            </a:endParaRPr>
          </a:p>
          <a:p>
            <a:pPr marL="1314450" lvl="2" indent="-514350">
              <a:buAutoNum type="arabicPeriod"/>
            </a:pPr>
            <a:r>
              <a:rPr lang="ja-JP" altLang="en-US" sz="2000" b="1">
                <a:solidFill>
                  <a:schemeClr val="bg1"/>
                </a:solidFill>
              </a:rPr>
              <a:t>生命健康是神對我們的期待</a:t>
            </a:r>
            <a:endParaRPr lang="en-US" altLang="ja-JP" sz="2000" b="1" dirty="0">
              <a:solidFill>
                <a:schemeClr val="bg1"/>
              </a:solidFill>
            </a:endParaRPr>
          </a:p>
          <a:p>
            <a:pPr marL="1314450" lvl="2" indent="-514350">
              <a:buFontTx/>
              <a:buAutoNum type="arabicPeriod"/>
            </a:pPr>
            <a:r>
              <a:rPr lang="ja-JP" altLang="en-US" sz="2000" b="1">
                <a:solidFill>
                  <a:schemeClr val="bg1"/>
                </a:solidFill>
              </a:rPr>
              <a:t>供應和顧念是神給我們的恩典</a:t>
            </a:r>
            <a:endParaRPr lang="en-US" altLang="ja-JP" sz="2000" b="1" dirty="0">
              <a:solidFill>
                <a:schemeClr val="bg1"/>
              </a:solidFill>
            </a:endParaRPr>
          </a:p>
          <a:p>
            <a:pPr marL="1314450" lvl="2" indent="-514350">
              <a:buFontTx/>
              <a:buAutoNum type="arabicPeriod"/>
            </a:pPr>
            <a:r>
              <a:rPr lang="ja-JP" altLang="en-US" sz="2000" b="1">
                <a:solidFill>
                  <a:schemeClr val="bg1"/>
                </a:solidFill>
              </a:rPr>
              <a:t>平安和喜樂是聖靈所結的果子</a:t>
            </a:r>
          </a:p>
          <a:p>
            <a:pPr marL="0" indent="0">
              <a:buNone/>
            </a:pPr>
            <a:endParaRPr lang="en-US" altLang="ja-JP" dirty="0">
              <a:solidFill>
                <a:schemeClr val="bg1"/>
              </a:solidFill>
            </a:endParaRPr>
          </a:p>
          <a:p>
            <a:pPr marL="0" indent="0">
              <a:buNone/>
            </a:pPr>
            <a:endParaRPr lang="ja-JP" altLang="en-US">
              <a:solidFill>
                <a:schemeClr val="bg1"/>
              </a:solidFill>
            </a:endParaRPr>
          </a:p>
          <a:p>
            <a:pPr marL="0" indent="0">
              <a:buNone/>
            </a:pPr>
            <a:endParaRPr lang="ja-JP" altLang="en-US">
              <a:solidFill>
                <a:schemeClr val="bg1"/>
              </a:solidFill>
            </a:endParaRPr>
          </a:p>
          <a:p>
            <a:pPr marL="0" indent="0">
              <a:buNone/>
            </a:pPr>
            <a:endParaRPr lang="en-US" sz="3000" dirty="0"/>
          </a:p>
        </p:txBody>
      </p:sp>
    </p:spTree>
    <p:extLst>
      <p:ext uri="{BB962C8B-B14F-4D97-AF65-F5344CB8AC3E}">
        <p14:creationId xmlns:p14="http://schemas.microsoft.com/office/powerpoint/2010/main" val="2327868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bwMode="auto">
          <a:xfrm>
            <a:off x="899592" y="188640"/>
            <a:ext cx="6624736" cy="792087"/>
          </a:xfrm>
          <a:prstGeom prst="roundRect">
            <a:avLst>
              <a:gd name="adj" fmla="val 3198"/>
            </a:avLst>
          </a:prstGeom>
          <a:solidFill>
            <a:srgbClr val="001746">
              <a:alpha val="69804"/>
            </a:srgb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a:r>
              <a:rPr lang="zh-TW" altLang="en-US" sz="5400" b="1" dirty="0">
                <a:solidFill>
                  <a:srgbClr val="FFFFFF"/>
                </a:solidFill>
                <a:latin typeface="+mn-lt"/>
                <a:ea typeface="KaiTi" panose="02010609060101010101" pitchFamily="49" charset="-122"/>
              </a:rPr>
              <a:t>聽過這首歌嗎？</a:t>
            </a:r>
            <a:endParaRPr lang="en-US" altLang="zh-TW" sz="5400" b="1" dirty="0">
              <a:solidFill>
                <a:srgbClr val="FFFFFF"/>
              </a:solidFill>
              <a:latin typeface="+mn-lt"/>
              <a:ea typeface="KaiTi" panose="02010609060101010101" pitchFamily="49" charset="-122"/>
            </a:endParaRPr>
          </a:p>
          <a:p>
            <a:endParaRPr lang="en-US" altLang="zh-TW" sz="1500" b="1" dirty="0">
              <a:solidFill>
                <a:srgbClr val="FFFFFF"/>
              </a:solidFill>
              <a:latin typeface="KaiTi" panose="02010609060101010101" pitchFamily="49" charset="-122"/>
              <a:ea typeface="KaiTi" panose="02010609060101010101" pitchFamily="49" charset="-122"/>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772816"/>
            <a:ext cx="8805512"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063691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Tahoma"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Tahoma" pitchFamily="34" charset="0"/>
            <a:ea typeface="新細明體" pitchFamily="18" charset="-12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47039</TotalTime>
  <Words>2662</Words>
  <Application>Microsoft Macintosh PowerPoint</Application>
  <PresentationFormat>On-screen Show (4:3)</PresentationFormat>
  <Paragraphs>225</Paragraphs>
  <Slides>32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KaiTi</vt:lpstr>
      <vt:lpstr>PMingLiU</vt:lpstr>
      <vt:lpstr>Arial</vt:lpstr>
      <vt:lpstr>Tahoma</vt:lpstr>
      <vt:lpstr>Default Design</vt:lpstr>
      <vt:lpstr>  心里不要忧虑  马太福音：六 24 - 34 </vt:lpstr>
      <vt:lpstr>马太福音：六 24 - 34</vt:lpstr>
      <vt:lpstr>马太福音：六 24 - 34</vt:lpstr>
      <vt:lpstr>引言</vt:lpstr>
      <vt:lpstr>什么是忧虑？</vt:lpstr>
      <vt:lpstr>为什么忧虑？</vt:lpstr>
      <vt:lpstr>为什么忧虑？</vt:lpstr>
      <vt:lpstr>为什么忧虑？</vt:lpstr>
      <vt:lpstr>一、認識憂慮的三大危害</vt:lpstr>
      <vt:lpstr>一、認識憂慮的三大危害</vt:lpstr>
      <vt:lpstr>一、認識憂慮的三大危害</vt:lpstr>
      <vt:lpstr>一、認識憂慮的三大危害</vt:lpstr>
      <vt:lpstr>一、認識憂慮的三大危害</vt:lpstr>
      <vt:lpstr>一、認識憂慮的三大危害</vt:lpstr>
      <vt:lpstr>一、認識憂慮的三大危害</vt:lpstr>
      <vt:lpstr>一、認識憂慮的三大危害</vt:lpstr>
      <vt:lpstr>二、走出憂慮的三大行動</vt:lpstr>
      <vt:lpstr>二、走出憂慮的三大行動</vt:lpstr>
      <vt:lpstr>看看飞鸟</vt:lpstr>
      <vt:lpstr>二、走出憂慮的三大行動</vt:lpstr>
      <vt:lpstr>看看花卉</vt:lpstr>
      <vt:lpstr>二、走出憂慮的三大行動</vt:lpstr>
      <vt:lpstr>三、把一切的憂慮和重擔卸給神 活出生活的色彩</vt:lpstr>
      <vt:lpstr>三、把一切的憂慮和重擔卸給神 活出生活的色彩</vt:lpstr>
      <vt:lpstr>三、把一切的憂慮和重擔卸給神 活出生活的色彩</vt:lpstr>
      <vt:lpstr>三、把一切的憂慮和重擔卸給神 活出生活的色彩</vt:lpstr>
      <vt:lpstr>三、把一切的憂慮和重擔卸給神 活出生活的色彩</vt:lpstr>
      <vt:lpstr>三、把一切的憂慮和重擔卸給神 活出生活的色彩</vt:lpstr>
      <vt:lpstr>三、把一切的憂慮和重擔卸給神 活出生活的色彩</vt:lpstr>
      <vt:lpstr>三、把一切的憂慮和重擔卸給神 活出生活的色彩</vt:lpstr>
      <vt:lpstr>结论</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灣區研經培靈會</dc:title>
  <dc:creator>WindowsXP</dc:creator>
  <cp:lastModifiedBy>Microsoft Office User</cp:lastModifiedBy>
  <cp:revision>2650</cp:revision>
  <cp:lastPrinted>2022-11-03T23:56:12Z</cp:lastPrinted>
  <dcterms:created xsi:type="dcterms:W3CDTF">2007-06-05T21:05:27Z</dcterms:created>
  <dcterms:modified xsi:type="dcterms:W3CDTF">2023-04-22T05:48:09Z</dcterms:modified>
</cp:coreProperties>
</file>