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2"/>
  </p:notesMasterIdLst>
  <p:sldIdLst>
    <p:sldId id="835" r:id="rId2"/>
    <p:sldId id="852" r:id="rId3"/>
    <p:sldId id="881" r:id="rId4"/>
    <p:sldId id="882" r:id="rId5"/>
    <p:sldId id="883" r:id="rId6"/>
    <p:sldId id="884" r:id="rId7"/>
    <p:sldId id="911" r:id="rId8"/>
    <p:sldId id="921" r:id="rId9"/>
    <p:sldId id="860" r:id="rId10"/>
    <p:sldId id="913" r:id="rId11"/>
    <p:sldId id="885" r:id="rId12"/>
    <p:sldId id="923" r:id="rId13"/>
    <p:sldId id="922" r:id="rId14"/>
    <p:sldId id="924" r:id="rId15"/>
    <p:sldId id="887" r:id="rId16"/>
    <p:sldId id="888" r:id="rId17"/>
    <p:sldId id="925" r:id="rId18"/>
    <p:sldId id="886" r:id="rId19"/>
    <p:sldId id="891" r:id="rId20"/>
    <p:sldId id="929" r:id="rId21"/>
    <p:sldId id="926" r:id="rId22"/>
    <p:sldId id="905" r:id="rId23"/>
    <p:sldId id="928" r:id="rId24"/>
    <p:sldId id="927" r:id="rId25"/>
    <p:sldId id="894" r:id="rId26"/>
    <p:sldId id="916" r:id="rId27"/>
    <p:sldId id="917" r:id="rId28"/>
    <p:sldId id="918" r:id="rId29"/>
    <p:sldId id="898" r:id="rId30"/>
    <p:sldId id="89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56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23136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06346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18034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1733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3164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8548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200446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9746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59296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9558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60133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12073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33632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485832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06644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5732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23881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05050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84793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477267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49911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65077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620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13:10-23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门徒进前来，问耶稣说：「对众人讲话，为甚么用比喻呢？」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耶稣回答说：「因为天国的奥秘只叫你们知道，不叫他们知道。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凡有的，还要加给他，叫他有余；凡没有的，连他所有的，也要夺去。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所以我用比喻对他们讲，是因他们看也看不见，听也听不见，也不明白。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在他们身上，正应了以赛亚的预言，说：你们听是要听见，却不明白；看是要看见，却不晓得；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因为这百姓油蒙了心，耳朵发沉，眼睛闭着，恐怕眼睛看见，耳朵听见，心里明白，回转过来，我就医治他们。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「但你们的眼睛是有福的，因为看见了；你们的耳朵也是有福的，因为听见了。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我实在告诉你们，从前有许多先知和义人要看你们所看的，却没有看见，要听你们所听的，却没有听见。」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13:18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「所以，你们当听这撒种的比喻。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13:19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凡听见天国道理不明白的，那恶者就来，把所撒在他心里的夺了去；这就是撒在路旁的了。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587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撒在石头地上的，就是人听了道，当下欢喜领受，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只因心里没有根，不过是暂时的，及至为道遭了患难，或是受了逼迫，立刻就跌倒了。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6878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撒在荆棘里的，就是人听了道，后来有世上的思虑、钱财的迷惑把道挤住了，不能结实。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撒在好地上的，就是人听道明白了，后来结实，有一百倍的，有六十倍的，有三十倍的。」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185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听道明白结果子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13:10-23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1" name="Rectangle 514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36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3" name="Rectangle 514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 descr="Las 7 mejores imágenes de mi música | Music symbols, Music y Music Notes">
            <a:extLst>
              <a:ext uri="{FF2B5EF4-FFF2-40B4-BE49-F238E27FC236}">
                <a16:creationId xmlns:a16="http://schemas.microsoft.com/office/drawing/2014/main" id="{E5F3246A-8123-9A4C-478E-CE4B6A12EA02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70873" y="643467"/>
            <a:ext cx="3802252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5F3EB1-9DA9-A891-9909-33738C98A1C2}"/>
              </a:ext>
            </a:extLst>
          </p:cNvPr>
          <p:cNvSpPr txBox="1"/>
          <p:nvPr/>
        </p:nvSpPr>
        <p:spPr>
          <a:xfrm>
            <a:off x="6725265" y="1248698"/>
            <a:ext cx="1484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迦百农</a:t>
            </a:r>
            <a:endParaRPr lang="en-US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D590B9-8FBF-048B-6CEC-C68C61AEF644}"/>
              </a:ext>
            </a:extLst>
          </p:cNvPr>
          <p:cNvSpPr txBox="1"/>
          <p:nvPr/>
        </p:nvSpPr>
        <p:spPr>
          <a:xfrm>
            <a:off x="1125794" y="2844225"/>
            <a:ext cx="1917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地中海</a:t>
            </a:r>
            <a:endParaRPr lang="en-US" sz="3200" b="1" dirty="0">
              <a:solidFill>
                <a:srgbClr val="0070C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79B72B4-E138-979F-7137-CBE7746DDDD7}"/>
              </a:ext>
            </a:extLst>
          </p:cNvPr>
          <p:cNvCxnSpPr>
            <a:stCxn id="4" idx="1"/>
          </p:cNvCxnSpPr>
          <p:nvPr/>
        </p:nvCxnSpPr>
        <p:spPr>
          <a:xfrm flipH="1">
            <a:off x="4906297" y="1541086"/>
            <a:ext cx="1818968" cy="41553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010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他用比喻对他们讲许多道理，说：「有一个撒种的出去撒种；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8:11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这比喻乃是这样：种子就是上帝的道。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357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门徒进前来，问耶稣说：「对众人讲话，为甚么用比喻呢？」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耶稣回答说：「因为天国的奥秘只叫你们知道，不叫他们知道。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凡有的，还要加给他，叫他有余；凡没有的，连他所有的，也要夺去。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6736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所以我用比喻对他们讲，是因他们看也看不见，听也听不见，也不明白。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在他们身上，正应了以赛亚的预言，说：你们听是要听见，却不明白；看是要看见，却不晓得；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因为这百姓油蒙了心，耳朵发沉，眼睛闭着，恐怕眼睛看见，耳朵听见，心里明白，回转过来，我就医治他们。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116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「但你们的眼睛是有福的，因为看见了；你们的耳朵也是有福的，因为听见了。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我实在告诉你们，从前有许多先知和义人要看你们所看的，却没有看见，要听你们所听的，却没有听见。」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7914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一、第一类的听道者。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2126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撒的时候，有落在路旁的，飞鸟来吃尽了；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凡听见天国道理不明白的，那恶者就来，把所撒在他心里的夺了去；这就是撒在路旁的了。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那些在路旁的，就是人听了道，随后魔鬼来，从他们心里把道夺去，恐怕他们信了得救。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9317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一、第一类的听道者。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二、第二类的听道者。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607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有落在土浅石头地上的，土既不深，发苗最快，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日头出来一晒，因为没有根，就枯干了；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13:20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撒在石头地上的，就是人听了道，当下欢喜领受，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13:21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只因心里没有根，不过是暂时的，及至为道遭了患难，或是受了逼迫，立刻就跌倒了。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848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路加福音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8:13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那些在磐石上的，就是人听道，欢喜领受，但心中没有根，不过暂时相信，及至遇见试炼就退后了。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5550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不但如此，就是在患难中也是欢欢喜喜的；因为知道患难生忍耐，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忍耐生老练，老练生盼望；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盼望不至于羞耻，因为所赐给我们的圣灵将上帝的爱浇灌在我们心里。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4303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一、第一类的听道者。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二、第二类的听道者。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三、第三类的听道者。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0736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有落在荆棘里的，荆棘长起来，把它挤住了；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zh-CN" altLang="en-US" sz="11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13:22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撒在荆棘里的，就是人听了道，后来有世上的思虑、钱财的迷惑把道挤住了，不能结实。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8:14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那落在荆棘里的，就是人听了道，走开以后，被今生的思虑、钱财、宴乐挤住了，便结不出成熟的子粒来。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5869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你们要常在我里面，我也常在你们里面。枝子若不常在葡萄树上，自己就不能结果子；你们若不常在我里面，也是这样。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我是葡萄树，你们是枝子。常在我里面的，我也常在他里面，这人就多结果子；因为离了我，你们就不能做什么。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人若不常在我里面，就象枝子丢在外面枯干，人拾起来，扔在火里烧了。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212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一、第一类的听道者。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二、第二类的听道者。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三、第三类的听道者。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四、第四类的听道者。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6260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又有落在好土里的，就结实，有一百倍的，有六十倍的，有三十倍的。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13:23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撒在好地上的，就是人听道明白了，后来结实，有一百倍的，有六十倍的，有三十倍的。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8:15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那落在好土里的，就是人听了道，持守在诚实善良的心里，并且忍耐着结实。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9047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上帝的神能已将一切关乎生命和虔敬的事赐给我们，皆因我们认识那用自己荣耀和美德召我们的主。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因此，他已将又宝贵又极大的应许赐给我们，叫我们既脱离世上从情欲来的败坏，就得与上帝的性情有分。 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5143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正因这缘故，你们要分外的殷勤；有了信心，又要加上德行；有了德行，又要加上知识；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有了知识，又要加上节制；有了节制，又要加上忍耐；有了忍耐，又要加上虔敬；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有了虔敬，又要加上爱弟兄的心；有了爱弟兄的心，又要加上爱众人的心； 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4370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你们若充充足足的有这几样，就必使你们在认识我们的主耶稣基督上不至于闲懒不结果子了。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人若没有这几样，就是眼瞎，只看见近处的，忘了他旧日的罪已经得了洁净。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56475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我目前最接近哪一种状态？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1282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腓立比书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这不是说我已经得着了，已经完全了；我乃是竭力追求，或者可以得着基督耶稣所以得着我的（或作所要我得的）。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弟兄们，我不是以为自己已经得着了；我只有一件事，就是忘记背后，努力面前的，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向着标竿直跑，要得上帝在基督耶稣里从上面召我来得的奖赏。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8460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36496</TotalTime>
  <Words>1854</Words>
  <Application>Microsoft Office PowerPoint</Application>
  <PresentationFormat>On-screen Show (4:3)</PresentationFormat>
  <Paragraphs>89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113</cp:revision>
  <dcterms:created xsi:type="dcterms:W3CDTF">2010-03-20T17:46:04Z</dcterms:created>
  <dcterms:modified xsi:type="dcterms:W3CDTF">2023-04-15T04:11:54Z</dcterms:modified>
</cp:coreProperties>
</file>