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8"/>
  </p:notesMasterIdLst>
  <p:sldIdLst>
    <p:sldId id="277" r:id="rId5"/>
    <p:sldId id="294" r:id="rId6"/>
    <p:sldId id="289" r:id="rId7"/>
    <p:sldId id="283" r:id="rId8"/>
    <p:sldId id="284" r:id="rId9"/>
    <p:sldId id="293" r:id="rId10"/>
    <p:sldId id="285" r:id="rId11"/>
    <p:sldId id="290" r:id="rId12"/>
    <p:sldId id="286" r:id="rId13"/>
    <p:sldId id="288" r:id="rId14"/>
    <p:sldId id="291" r:id="rId15"/>
    <p:sldId id="287" r:id="rId16"/>
    <p:sldId id="29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EC09C-9CDC-48F0-BB82-ED223F986966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6CEE3-4835-4F73-BA0B-02C09C038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8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D874152-028B-486A-9CCC-467A5536A7DC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C824-D0E7-4046-8B44-4AAD1C4DE2CF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C221C-17A4-4F42-9F54-9F7E03AA1BBB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7CBA-5256-42F3-BAB5-33F095514AE3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0C04-2E33-403B-B014-7E203A57326C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A49D-7D7F-4D69-A8AA-65D6B58C15F2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2903-36C1-4F6B-9F27-EA2305255204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BFA8-C775-4121-A7F6-6851C8035873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01760-8EEC-4A4C-BD0D-3CDAAA80A266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58FF-9F53-4DAD-84A1-1EEE4F190FF1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A1A6-D89D-4E0B-ACDC-F92429034F56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82F0-6EA8-4D82-951F-1579D6A93CC4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913C-F349-4CE3-A910-0EA13427FE0D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4C5C7-4D27-4EBE-9DB8-92F5F0F40B34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AF82-EDB2-4FBF-83F4-247A1B3455CB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9DB-4C5A-44A3-897C-FF6803F94296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B6E0-E0F8-4800-BD74-7D33DFE5ED7E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83DE74-4CAD-4852-95E7-A055FD779420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3805" y="1354668"/>
            <a:ext cx="8204391" cy="2346475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dirty="0"/>
              <a:t>靠主站立得稳</a:t>
            </a:r>
            <a:endParaRPr lang="en-US" sz="6000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7137" y="3940629"/>
            <a:ext cx="7197726" cy="1240970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/>
              <a:t>腓立比</a:t>
            </a:r>
            <a:r>
              <a:rPr lang="en-US" altLang="zh-CN" sz="2800" dirty="0"/>
              <a:t>4:1-9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3136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75733" y="237067"/>
            <a:ext cx="11221156" cy="64459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</a:pPr>
            <a:r>
              <a:rPr lang="zh-CN" altLang="en-US" sz="4000" dirty="0">
                <a:solidFill>
                  <a:srgbClr val="FFFF00"/>
                </a:solidFill>
              </a:rPr>
              <a:t>腓立比</a:t>
            </a:r>
            <a:r>
              <a:rPr lang="en-US" altLang="zh-CN" sz="4000" dirty="0">
                <a:solidFill>
                  <a:srgbClr val="FFFF00"/>
                </a:solidFill>
              </a:rPr>
              <a:t>4:1-9</a:t>
            </a:r>
          </a:p>
          <a:p>
            <a:pPr lvl="0" algn="l">
              <a:buClr>
                <a:prstClr val="white"/>
              </a:buClr>
            </a:pPr>
            <a:r>
              <a:rPr lang="en-US" altLang="zh-CN" sz="3600" dirty="0" smtClean="0">
                <a:solidFill>
                  <a:srgbClr val="FFFF00"/>
                </a:solidFill>
              </a:rPr>
              <a:t>1 </a:t>
            </a:r>
            <a:r>
              <a:rPr lang="zh-CN" altLang="en-US" sz="3600" dirty="0">
                <a:solidFill>
                  <a:prstClr val="white"/>
                </a:solidFill>
              </a:rPr>
              <a:t>我所亲爱、所想念的弟兄们，你们就是我的喜乐，我的冠冕！我亲爱的弟兄，你们应当靠主站立得稳。</a:t>
            </a:r>
          </a:p>
          <a:p>
            <a:pPr lvl="0" algn="l">
              <a:buClr>
                <a:prstClr val="white"/>
              </a:buClr>
            </a:pPr>
            <a:r>
              <a:rPr lang="en-US" altLang="zh-CN" sz="3600" dirty="0" smtClean="0">
                <a:solidFill>
                  <a:srgbClr val="FFFF00"/>
                </a:solidFill>
              </a:rPr>
              <a:t>2-4 </a:t>
            </a:r>
            <a:r>
              <a:rPr lang="zh-CN" altLang="en-US" sz="3600" dirty="0" smtClean="0">
                <a:solidFill>
                  <a:prstClr val="white"/>
                </a:solidFill>
              </a:rPr>
              <a:t>我</a:t>
            </a:r>
            <a:r>
              <a:rPr lang="zh-CN" altLang="en-US" sz="3600" dirty="0">
                <a:solidFill>
                  <a:prstClr val="white"/>
                </a:solidFill>
              </a:rPr>
              <a:t>劝</a:t>
            </a:r>
            <a:r>
              <a:rPr lang="zh-CN" altLang="en-US" sz="3600" u="sng" dirty="0">
                <a:solidFill>
                  <a:prstClr val="white"/>
                </a:solidFill>
              </a:rPr>
              <a:t>友阿蝶</a:t>
            </a:r>
            <a:r>
              <a:rPr lang="zh-CN" altLang="en-US" sz="3600" dirty="0" smtClean="0">
                <a:solidFill>
                  <a:prstClr val="white"/>
                </a:solidFill>
              </a:rPr>
              <a:t>和</a:t>
            </a:r>
            <a:r>
              <a:rPr lang="zh-CN" altLang="en-US" sz="3600" u="sng" dirty="0">
                <a:solidFill>
                  <a:prstClr val="white"/>
                </a:solidFill>
              </a:rPr>
              <a:t>循都基</a:t>
            </a:r>
            <a:r>
              <a:rPr lang="zh-CN" altLang="en-US" sz="3600" dirty="0">
                <a:solidFill>
                  <a:prstClr val="white"/>
                </a:solidFill>
              </a:rPr>
              <a:t>，要在主里同心。 我也求你这真实同负一轭的，帮助这两个女人，因为她们在福音上曾与我一同劳苦；还有</a:t>
            </a:r>
            <a:r>
              <a:rPr lang="zh-CN" altLang="en-US" sz="3600" u="sng" dirty="0">
                <a:solidFill>
                  <a:prstClr val="white"/>
                </a:solidFill>
              </a:rPr>
              <a:t>革利免</a:t>
            </a:r>
            <a:r>
              <a:rPr lang="zh-CN" altLang="en-US" sz="3600" dirty="0">
                <a:solidFill>
                  <a:prstClr val="white"/>
                </a:solidFill>
              </a:rPr>
              <a:t>，并其余和我一同做工的，他们的名字都在生命册上。 你们要靠主常常喜乐！我再说，你们要喜乐！</a:t>
            </a:r>
          </a:p>
          <a:p>
            <a:pPr lvl="0" algn="l">
              <a:buClr>
                <a:prstClr val="white"/>
              </a:buClr>
            </a:pPr>
            <a:r>
              <a:rPr lang="en-US" altLang="zh-CN" sz="3600" dirty="0" smtClean="0">
                <a:solidFill>
                  <a:srgbClr val="FFFF00"/>
                </a:solidFill>
              </a:rPr>
              <a:t>5-7 </a:t>
            </a:r>
            <a:r>
              <a:rPr lang="zh-CN" altLang="en-US" sz="3600" dirty="0" smtClean="0">
                <a:solidFill>
                  <a:prstClr val="white"/>
                </a:solidFill>
              </a:rPr>
              <a:t>当</a:t>
            </a:r>
            <a:r>
              <a:rPr lang="zh-CN" altLang="en-US" sz="3600" dirty="0">
                <a:solidFill>
                  <a:prstClr val="white"/>
                </a:solidFill>
              </a:rPr>
              <a:t>叫众人知道你们谦让的心。主已经近了。应当一无挂虑，只要凡事藉着祷告、祈求</a:t>
            </a:r>
            <a:r>
              <a:rPr lang="en-US" altLang="zh-CN" sz="3600" dirty="0">
                <a:solidFill>
                  <a:prstClr val="white"/>
                </a:solidFill>
              </a:rPr>
              <a:t>, </a:t>
            </a:r>
            <a:r>
              <a:rPr lang="zh-CN" altLang="en-US" sz="3600" dirty="0">
                <a:solidFill>
                  <a:prstClr val="white"/>
                </a:solidFill>
              </a:rPr>
              <a:t>和感谢，将你们所要的告诉神。 神所赐出人意外的平安，必在基督耶稣里，保守你们的心怀意念。</a:t>
            </a:r>
          </a:p>
          <a:p>
            <a:pPr lvl="0" algn="l">
              <a:buClr>
                <a:prstClr val="white"/>
              </a:buClr>
            </a:pPr>
            <a:r>
              <a:rPr lang="en-US" altLang="zh-CN" sz="3600" dirty="0" smtClean="0">
                <a:solidFill>
                  <a:srgbClr val="FFFF00"/>
                </a:solidFill>
              </a:rPr>
              <a:t>8 </a:t>
            </a:r>
            <a:r>
              <a:rPr lang="zh-CN" altLang="en-US" sz="3600" dirty="0" smtClean="0">
                <a:solidFill>
                  <a:prstClr val="white"/>
                </a:solidFill>
              </a:rPr>
              <a:t>弟</a:t>
            </a:r>
            <a:r>
              <a:rPr lang="zh-CN" altLang="en-US" sz="3600" dirty="0">
                <a:solidFill>
                  <a:prstClr val="white"/>
                </a:solidFill>
              </a:rPr>
              <a:t>兄们，我还有未尽的话：凡是真实的、可敬的、公义的、清洁的、可爱的、有美名的，若有什么德行，若有什么称赞，这些事你们都要思念。 </a:t>
            </a:r>
          </a:p>
          <a:p>
            <a:pPr lvl="0" algn="l">
              <a:buClr>
                <a:prstClr val="white"/>
              </a:buClr>
            </a:pPr>
            <a:r>
              <a:rPr lang="en-US" altLang="zh-CN" sz="3600" dirty="0" smtClean="0">
                <a:solidFill>
                  <a:srgbClr val="FFFF00"/>
                </a:solidFill>
              </a:rPr>
              <a:t>9 </a:t>
            </a:r>
            <a:r>
              <a:rPr lang="zh-CN" altLang="en-US" sz="3600" dirty="0" smtClean="0">
                <a:solidFill>
                  <a:prstClr val="white"/>
                </a:solidFill>
              </a:rPr>
              <a:t>你</a:t>
            </a:r>
            <a:r>
              <a:rPr lang="zh-CN" altLang="en-US" sz="3600" dirty="0">
                <a:solidFill>
                  <a:prstClr val="white"/>
                </a:solidFill>
              </a:rPr>
              <a:t>们在我身上所学习的，所领受的，所听见的，所看见的，这些事你们都要去行，赐平安的神就必与你们同在。</a:t>
            </a:r>
          </a:p>
        </p:txBody>
      </p:sp>
    </p:spTree>
    <p:extLst>
      <p:ext uri="{BB962C8B-B14F-4D97-AF65-F5344CB8AC3E}">
        <p14:creationId xmlns:p14="http://schemas.microsoft.com/office/powerpoint/2010/main" val="78553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2619022"/>
            <a:ext cx="11221156" cy="3019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  <a:defRPr/>
            </a:pPr>
            <a:r>
              <a:rPr lang="en-US" altLang="zh-CN" sz="4000" dirty="0">
                <a:solidFill>
                  <a:prstClr val="white"/>
                </a:solidFill>
              </a:rPr>
              <a:t>4:1 </a:t>
            </a:r>
            <a:r>
              <a:rPr lang="zh-CN" altLang="en-US" sz="4000" dirty="0">
                <a:solidFill>
                  <a:prstClr val="white"/>
                </a:solidFill>
              </a:rPr>
              <a:t>我所亲爱、所想念的弟兄们，你们就是我的喜乐，我的冠冕！我亲爱的弟兄，你们应当</a:t>
            </a:r>
            <a:r>
              <a:rPr lang="zh-CN" altLang="en-US" sz="4000" dirty="0">
                <a:solidFill>
                  <a:srgbClr val="FFFF00"/>
                </a:solidFill>
              </a:rPr>
              <a:t>靠主站立得稳</a:t>
            </a:r>
            <a:r>
              <a:rPr lang="zh-CN" altLang="en-US" sz="4000" dirty="0">
                <a:solidFill>
                  <a:prstClr val="white"/>
                </a:solidFill>
              </a:rPr>
              <a:t>。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4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1873955"/>
            <a:ext cx="11221156" cy="4538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 algn="l">
              <a:buClr>
                <a:prstClr val="white"/>
              </a:buClr>
              <a:defRPr/>
            </a:pPr>
            <a:endParaRPr lang="en-US" altLang="zh-CN" sz="32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 smtClea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660400"/>
            <a:ext cx="11221156" cy="987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  <a:defRPr/>
            </a:pPr>
            <a:r>
              <a:rPr lang="zh-CN" altLang="en-US" sz="4000" noProof="0" dirty="0">
                <a:solidFill>
                  <a:prstClr val="white"/>
                </a:solidFill>
              </a:rPr>
              <a:t>怎</a:t>
            </a:r>
            <a:r>
              <a:rPr lang="zh-CN" altLang="en-US" sz="4000" noProof="0" dirty="0" smtClean="0">
                <a:solidFill>
                  <a:prstClr val="white"/>
                </a:solidFill>
              </a:rPr>
              <a:t>样在信仰上站立得稳</a:t>
            </a:r>
            <a:r>
              <a:rPr lang="en-US" altLang="zh-CN" sz="4000" noProof="0" dirty="0" smtClean="0">
                <a:solidFill>
                  <a:prstClr val="white"/>
                </a:solidFill>
              </a:rPr>
              <a:t>?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268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75733" y="1991159"/>
            <a:ext cx="11221156" cy="32355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</a:pPr>
            <a:r>
              <a:rPr lang="en-US" altLang="zh-CN" sz="4000" dirty="0">
                <a:solidFill>
                  <a:prstClr val="white"/>
                </a:solidFill>
              </a:rPr>
              <a:t>4:2-4</a:t>
            </a:r>
            <a:r>
              <a:rPr lang="zh-CN" altLang="en-US" sz="4000" dirty="0">
                <a:solidFill>
                  <a:prstClr val="white"/>
                </a:solidFill>
              </a:rPr>
              <a:t>我劝</a:t>
            </a:r>
            <a:r>
              <a:rPr lang="zh-CN" altLang="en-US" sz="4000" u="sng" dirty="0">
                <a:solidFill>
                  <a:prstClr val="white"/>
                </a:solidFill>
              </a:rPr>
              <a:t>友阿蝶</a:t>
            </a:r>
            <a:r>
              <a:rPr lang="zh-CN" altLang="en-US" sz="4000" dirty="0" smtClean="0">
                <a:solidFill>
                  <a:prstClr val="white"/>
                </a:solidFill>
              </a:rPr>
              <a:t>和</a:t>
            </a:r>
            <a:r>
              <a:rPr lang="zh-CN" altLang="en-US" sz="4000" u="sng" dirty="0">
                <a:solidFill>
                  <a:prstClr val="white"/>
                </a:solidFill>
              </a:rPr>
              <a:t>循都基</a:t>
            </a:r>
            <a:r>
              <a:rPr lang="zh-CN" altLang="en-US" sz="4000" dirty="0">
                <a:solidFill>
                  <a:prstClr val="white"/>
                </a:solidFill>
              </a:rPr>
              <a:t>，要</a:t>
            </a:r>
            <a:r>
              <a:rPr lang="zh-CN" altLang="en-US" sz="4000" dirty="0">
                <a:solidFill>
                  <a:srgbClr val="FFFF00"/>
                </a:solidFill>
              </a:rPr>
              <a:t>在主里同心</a:t>
            </a:r>
            <a:r>
              <a:rPr lang="zh-CN" altLang="en-US" sz="4000" dirty="0">
                <a:solidFill>
                  <a:prstClr val="white"/>
                </a:solidFill>
              </a:rPr>
              <a:t>。 我也求你这真实同负一轭的，帮助这两个女人，因为她们在福音上曾与我一同劳苦；还有</a:t>
            </a:r>
            <a:r>
              <a:rPr lang="zh-CN" altLang="en-US" sz="4000" u="sng" dirty="0">
                <a:solidFill>
                  <a:prstClr val="white"/>
                </a:solidFill>
              </a:rPr>
              <a:t>革利免</a:t>
            </a:r>
            <a:r>
              <a:rPr lang="zh-CN" altLang="en-US" sz="4000" dirty="0">
                <a:solidFill>
                  <a:prstClr val="white"/>
                </a:solidFill>
              </a:rPr>
              <a:t>，并其余和我一同做工的，他们的名字都在生命册上。 你们要</a:t>
            </a:r>
            <a:r>
              <a:rPr lang="zh-CN" altLang="en-US" sz="4000" dirty="0">
                <a:solidFill>
                  <a:srgbClr val="FFFF00"/>
                </a:solidFill>
              </a:rPr>
              <a:t>靠主常常喜乐</a:t>
            </a:r>
            <a:r>
              <a:rPr lang="zh-CN" altLang="en-US" sz="4000" dirty="0">
                <a:solidFill>
                  <a:prstClr val="white"/>
                </a:solidFill>
              </a:rPr>
              <a:t>！我再说，你们要喜乐！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320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1873955"/>
            <a:ext cx="11221156" cy="4538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kumimoji="0" lang="zh-CN" altLang="en-US" sz="3800" b="0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敬虔的心态</a:t>
            </a:r>
            <a:endParaRPr kumimoji="0" lang="en-US" altLang="zh-CN" sz="38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lvl="1" algn="l">
              <a:buClr>
                <a:prstClr val="white"/>
              </a:buClr>
              <a:defRPr/>
            </a:pPr>
            <a:r>
              <a:rPr lang="en-US" altLang="zh-CN" sz="38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r>
              <a:rPr lang="zh-CN" altLang="en-US" sz="2600" i="1" dirty="0">
                <a:solidFill>
                  <a:prstClr val="white"/>
                </a:solidFill>
              </a:rPr>
              <a:t>在主里同心，喜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乐的灵</a:t>
            </a:r>
            <a:endParaRPr lang="en-US" altLang="zh-CN" sz="2600" i="1" dirty="0" smtClean="0">
              <a:solidFill>
                <a:prstClr val="white"/>
              </a:solidFill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kumimoji="0" lang="en-US" altLang="zh-CN" sz="26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lvl="2" algn="l">
              <a:buClr>
                <a:prstClr val="white"/>
              </a:buClr>
              <a:defRPr/>
            </a:pPr>
            <a:r>
              <a:rPr lang="zh-CN" altLang="en-US" sz="30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    </a:t>
            </a:r>
            <a:endParaRPr lang="en-US" altLang="zh-CN" sz="3000" cap="all" dirty="0" smtClean="0">
              <a:solidFill>
                <a:prstClr val="white"/>
              </a:solidFill>
            </a:endParaRPr>
          </a:p>
          <a:p>
            <a:pPr lvl="1" algn="l">
              <a:buClr>
                <a:prstClr val="white"/>
              </a:buClr>
              <a:defRPr/>
            </a:pPr>
            <a:endParaRPr lang="en-US" altLang="zh-CN" sz="32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 smtClea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660400"/>
            <a:ext cx="11221156" cy="987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  <a:defRPr/>
            </a:pPr>
            <a:r>
              <a:rPr lang="zh-CN" altLang="en-US" sz="4000" noProof="0" dirty="0">
                <a:solidFill>
                  <a:prstClr val="white"/>
                </a:solidFill>
              </a:rPr>
              <a:t>怎</a:t>
            </a:r>
            <a:r>
              <a:rPr lang="zh-CN" altLang="en-US" sz="4000" noProof="0" dirty="0" smtClean="0">
                <a:solidFill>
                  <a:prstClr val="white"/>
                </a:solidFill>
              </a:rPr>
              <a:t>样在信仰上站立得稳</a:t>
            </a:r>
            <a:r>
              <a:rPr lang="en-US" altLang="zh-CN" sz="4000" noProof="0" dirty="0" smtClean="0">
                <a:solidFill>
                  <a:prstClr val="white"/>
                </a:solidFill>
              </a:rPr>
              <a:t>?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37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485422" y="2156177"/>
            <a:ext cx="11221156" cy="33076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  <a:defRPr/>
            </a:pPr>
            <a:r>
              <a:rPr lang="en-US" altLang="zh-CN" sz="4000" dirty="0">
                <a:solidFill>
                  <a:prstClr val="white"/>
                </a:solidFill>
              </a:rPr>
              <a:t>4:5-7</a:t>
            </a:r>
            <a:r>
              <a:rPr lang="zh-CN" altLang="en-US" sz="4000" dirty="0">
                <a:solidFill>
                  <a:prstClr val="white"/>
                </a:solidFill>
              </a:rPr>
              <a:t>当叫众人知道你们</a:t>
            </a:r>
            <a:r>
              <a:rPr lang="zh-CN" altLang="en-US" sz="4000" dirty="0">
                <a:solidFill>
                  <a:srgbClr val="FFFF00"/>
                </a:solidFill>
              </a:rPr>
              <a:t>谦让</a:t>
            </a:r>
            <a:r>
              <a:rPr lang="zh-CN" altLang="en-US" sz="4000" dirty="0">
                <a:solidFill>
                  <a:prstClr val="white"/>
                </a:solidFill>
              </a:rPr>
              <a:t>的心。</a:t>
            </a:r>
            <a:r>
              <a:rPr lang="zh-CN" altLang="en-US" sz="4000" dirty="0">
                <a:solidFill>
                  <a:srgbClr val="FFFF00"/>
                </a:solidFill>
              </a:rPr>
              <a:t>主已经近了</a:t>
            </a:r>
            <a:r>
              <a:rPr lang="zh-CN" altLang="en-US" sz="4000" dirty="0">
                <a:solidFill>
                  <a:prstClr val="white"/>
                </a:solidFill>
              </a:rPr>
              <a:t>。应当一无挂虑，只要凡事藉着</a:t>
            </a:r>
            <a:r>
              <a:rPr lang="zh-CN" altLang="en-US" sz="4000" dirty="0">
                <a:solidFill>
                  <a:srgbClr val="FFFF00"/>
                </a:solidFill>
              </a:rPr>
              <a:t>祷告</a:t>
            </a:r>
            <a:r>
              <a:rPr lang="zh-CN" altLang="en-US" sz="4000" dirty="0">
                <a:solidFill>
                  <a:prstClr val="white"/>
                </a:solidFill>
              </a:rPr>
              <a:t>、</a:t>
            </a:r>
            <a:r>
              <a:rPr lang="zh-CN" altLang="en-US" sz="4000" dirty="0">
                <a:solidFill>
                  <a:srgbClr val="FFFF00"/>
                </a:solidFill>
              </a:rPr>
              <a:t>祈求</a:t>
            </a:r>
            <a:r>
              <a:rPr lang="en-US" altLang="zh-CN" sz="4000" dirty="0">
                <a:solidFill>
                  <a:prstClr val="white"/>
                </a:solidFill>
              </a:rPr>
              <a:t>, </a:t>
            </a:r>
            <a:r>
              <a:rPr lang="zh-CN" altLang="en-US" sz="4000" dirty="0">
                <a:solidFill>
                  <a:prstClr val="white"/>
                </a:solidFill>
              </a:rPr>
              <a:t>和</a:t>
            </a:r>
            <a:r>
              <a:rPr lang="zh-CN" altLang="en-US" sz="4000" dirty="0">
                <a:solidFill>
                  <a:srgbClr val="FFFF00"/>
                </a:solidFill>
              </a:rPr>
              <a:t>感谢</a:t>
            </a:r>
            <a:r>
              <a:rPr lang="zh-CN" altLang="en-US" sz="4000" dirty="0">
                <a:solidFill>
                  <a:prstClr val="white"/>
                </a:solidFill>
              </a:rPr>
              <a:t>，将你们所要的告诉神。 神所赐出人意外的平安，必在基督耶稣里，保守你们的心怀意念。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9411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1873955"/>
            <a:ext cx="11221156" cy="4538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kumimoji="0" lang="zh-CN" altLang="en-US" sz="3800" b="0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敬虔的</a:t>
            </a:r>
            <a:r>
              <a:rPr lang="zh-CN" altLang="en-US" sz="3800" cap="all" noProof="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心</a:t>
            </a:r>
            <a:r>
              <a:rPr kumimoji="0" lang="zh-CN" altLang="en-US" sz="3800" b="0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态</a:t>
            </a:r>
            <a:endParaRPr kumimoji="0" lang="en-US" altLang="zh-CN" sz="38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lvl="1" algn="l">
              <a:buClr>
                <a:prstClr val="white"/>
              </a:buClr>
              <a:defRPr/>
            </a:pPr>
            <a:r>
              <a:rPr lang="en-US" altLang="zh-CN" sz="3800" cap="all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en-US" altLang="zh-CN" sz="38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</a:t>
            </a:r>
            <a:r>
              <a:rPr lang="zh-CN" altLang="en-US" sz="2600" i="1" dirty="0">
                <a:solidFill>
                  <a:prstClr val="white"/>
                </a:solidFill>
              </a:rPr>
              <a:t>在主里同心，喜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乐的灵，</a:t>
            </a:r>
            <a:r>
              <a:rPr lang="zh-CN" altLang="en-US" sz="2600" i="1" dirty="0">
                <a:solidFill>
                  <a:prstClr val="white"/>
                </a:solidFill>
              </a:rPr>
              <a:t>谦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卑的心，对主的信</a:t>
            </a:r>
            <a:r>
              <a:rPr lang="zh-CN" altLang="en-US" sz="2600" i="1" dirty="0">
                <a:solidFill>
                  <a:prstClr val="white"/>
                </a:solidFill>
              </a:rPr>
              <a:t>心，感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恩的祷告</a:t>
            </a:r>
            <a:endParaRPr lang="en-US" altLang="zh-CN" sz="2600" i="1" dirty="0" smtClean="0">
              <a:solidFill>
                <a:prstClr val="white"/>
              </a:solidFill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kumimoji="0" lang="en-US" altLang="zh-CN" sz="26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lvl="2" algn="l">
              <a:buClr>
                <a:prstClr val="white"/>
              </a:buClr>
              <a:defRPr/>
            </a:pPr>
            <a:r>
              <a:rPr lang="zh-CN" altLang="en-US" sz="30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    </a:t>
            </a:r>
            <a:endParaRPr lang="en-US" altLang="zh-CN" sz="3000" cap="all" dirty="0" smtClean="0">
              <a:solidFill>
                <a:prstClr val="white"/>
              </a:solidFill>
            </a:endParaRPr>
          </a:p>
          <a:p>
            <a:pPr lvl="1" algn="l">
              <a:buClr>
                <a:prstClr val="white"/>
              </a:buClr>
              <a:defRPr/>
            </a:pPr>
            <a:endParaRPr lang="en-US" altLang="zh-CN" sz="32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 smtClea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660400"/>
            <a:ext cx="11221156" cy="987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  <a:defRPr/>
            </a:pPr>
            <a:r>
              <a:rPr lang="zh-CN" altLang="en-US" sz="4000" noProof="0" dirty="0">
                <a:solidFill>
                  <a:prstClr val="white"/>
                </a:solidFill>
              </a:rPr>
              <a:t>怎</a:t>
            </a:r>
            <a:r>
              <a:rPr lang="zh-CN" altLang="en-US" sz="4000" noProof="0" dirty="0" smtClean="0">
                <a:solidFill>
                  <a:prstClr val="white"/>
                </a:solidFill>
              </a:rPr>
              <a:t>样在信仰上站立得稳</a:t>
            </a:r>
            <a:r>
              <a:rPr lang="en-US" altLang="zh-CN" sz="4000" noProof="0" dirty="0" smtClean="0">
                <a:solidFill>
                  <a:prstClr val="white"/>
                </a:solidFill>
              </a:rPr>
              <a:t>?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323106" y="2504302"/>
            <a:ext cx="11545787" cy="2231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prstClr val="white"/>
              </a:buClr>
            </a:pPr>
            <a:r>
              <a:rPr lang="en-US" altLang="zh-CN" sz="4000" dirty="0">
                <a:solidFill>
                  <a:prstClr val="white"/>
                </a:solidFill>
              </a:rPr>
              <a:t>4:8</a:t>
            </a:r>
            <a:r>
              <a:rPr lang="zh-CN" altLang="en-US" sz="4000" dirty="0">
                <a:solidFill>
                  <a:prstClr val="white"/>
                </a:solidFill>
              </a:rPr>
              <a:t>弟兄们，我还有未尽的话：凡是真实的、可敬的、公义的、清洁的、可爱的、有美名的，若有什么德行，若有什么称赞，这些事你们都要</a:t>
            </a:r>
            <a:r>
              <a:rPr lang="zh-CN" altLang="en-US" sz="4000" dirty="0">
                <a:solidFill>
                  <a:srgbClr val="FFFF00"/>
                </a:solidFill>
              </a:rPr>
              <a:t>思念</a:t>
            </a:r>
            <a:r>
              <a:rPr lang="zh-CN" altLang="en-US" sz="4000" dirty="0">
                <a:solidFill>
                  <a:prstClr val="white"/>
                </a:solidFill>
              </a:rPr>
              <a:t>。 </a:t>
            </a:r>
            <a:endParaRPr lang="en-US" altLang="zh-CN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091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440267" y="1285102"/>
            <a:ext cx="11221156" cy="52737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</a:pP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852311" y="609599"/>
            <a:ext cx="10397067" cy="53170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prstClr val="white"/>
              </a:buClr>
            </a:pPr>
            <a:endParaRPr lang="en-US" altLang="zh-CN" sz="4000" i="1" u="sng" dirty="0" smtClean="0"/>
          </a:p>
          <a:p>
            <a:pPr algn="l">
              <a:buClr>
                <a:prstClr val="white"/>
              </a:buClr>
            </a:pPr>
            <a:r>
              <a:rPr lang="zh-CN" altLang="en-US" sz="4000" i="1" u="sng" dirty="0" smtClean="0"/>
              <a:t>诗</a:t>
            </a:r>
            <a:r>
              <a:rPr lang="zh-CN" altLang="en-US" sz="4000" i="1" u="sng" dirty="0"/>
              <a:t>篇 </a:t>
            </a:r>
            <a:r>
              <a:rPr lang="en-US" altLang="zh-CN" sz="4000" i="1" u="sng" dirty="0" smtClean="0"/>
              <a:t>1:2: </a:t>
            </a:r>
            <a:r>
              <a:rPr lang="zh-CN" altLang="en-US" sz="4000" dirty="0" smtClean="0"/>
              <a:t>惟</a:t>
            </a:r>
            <a:r>
              <a:rPr lang="zh-CN" altLang="en-US" sz="4000" dirty="0"/>
              <a:t>喜爱耶和华的律法，昼夜</a:t>
            </a:r>
            <a:r>
              <a:rPr lang="zh-CN" altLang="en-US" sz="4000" dirty="0">
                <a:solidFill>
                  <a:srgbClr val="FFFF00"/>
                </a:solidFill>
              </a:rPr>
              <a:t>思想</a:t>
            </a:r>
            <a:r>
              <a:rPr lang="zh-CN" altLang="en-US" sz="4000" dirty="0"/>
              <a:t>，这人便为有福！</a:t>
            </a:r>
            <a:r>
              <a:rPr lang="zh-CN" altLang="en-US" sz="4000" i="1" u="sng" dirty="0"/>
              <a:t> </a:t>
            </a:r>
            <a:endParaRPr lang="en-US" altLang="zh-CN" sz="4000" i="1" u="sng" dirty="0" smtClean="0"/>
          </a:p>
          <a:p>
            <a:pPr algn="l">
              <a:buClr>
                <a:prstClr val="white"/>
              </a:buClr>
            </a:pPr>
            <a:endParaRPr lang="en-US" altLang="zh-CN" sz="4000" i="1" u="sng" dirty="0"/>
          </a:p>
          <a:p>
            <a:pPr algn="l">
              <a:buClr>
                <a:prstClr val="white"/>
              </a:buClr>
            </a:pPr>
            <a:r>
              <a:rPr lang="zh-CN" altLang="en-US" sz="4000" i="1" u="sng" dirty="0" smtClean="0"/>
              <a:t>约</a:t>
            </a:r>
            <a:r>
              <a:rPr lang="en-US" altLang="zh-CN" sz="4000" i="1" u="sng" dirty="0"/>
              <a:t>14:26 </a:t>
            </a:r>
            <a:r>
              <a:rPr lang="en-US" altLang="zh-CN" sz="4000" i="1" u="sng" dirty="0" smtClean="0"/>
              <a:t> </a:t>
            </a:r>
            <a:r>
              <a:rPr lang="zh-CN" altLang="en-US" sz="4000" dirty="0" smtClean="0">
                <a:solidFill>
                  <a:prstClr val="white"/>
                </a:solidFill>
              </a:rPr>
              <a:t>但</a:t>
            </a:r>
            <a:r>
              <a:rPr lang="zh-CN" altLang="en-US" sz="4000" dirty="0">
                <a:solidFill>
                  <a:prstClr val="white"/>
                </a:solidFill>
              </a:rPr>
              <a:t>保惠师，就是父因我的名所要差来的圣灵，他要将一切的事指教你们，并且要叫你们</a:t>
            </a:r>
            <a:r>
              <a:rPr lang="zh-CN" altLang="en-US" sz="4000" dirty="0">
                <a:solidFill>
                  <a:srgbClr val="FFFF00"/>
                </a:solidFill>
              </a:rPr>
              <a:t>想起</a:t>
            </a:r>
            <a:r>
              <a:rPr lang="zh-CN" altLang="en-US" sz="4000" dirty="0">
                <a:solidFill>
                  <a:prstClr val="white"/>
                </a:solidFill>
              </a:rPr>
              <a:t>我对你们所说的一切话</a:t>
            </a:r>
            <a:r>
              <a:rPr lang="zh-CN" altLang="en-US" sz="4000" dirty="0" smtClean="0">
                <a:solidFill>
                  <a:prstClr val="white"/>
                </a:solidFill>
              </a:rPr>
              <a:t>。</a:t>
            </a:r>
            <a:endParaRPr lang="en-US" altLang="zh-CN" sz="4000" dirty="0" smtClean="0">
              <a:solidFill>
                <a:prstClr val="white"/>
              </a:solidFill>
            </a:endParaRPr>
          </a:p>
          <a:p>
            <a:pPr algn="l">
              <a:buClr>
                <a:prstClr val="white"/>
              </a:buClr>
            </a:pPr>
            <a:endParaRPr lang="en-US" altLang="zh-CN" sz="4000" dirty="0">
              <a:solidFill>
                <a:prstClr val="white"/>
              </a:solidFill>
            </a:endParaRPr>
          </a:p>
          <a:p>
            <a:pPr algn="l">
              <a:buClr>
                <a:prstClr val="white"/>
              </a:buClr>
            </a:pPr>
            <a:r>
              <a:rPr lang="zh-CN" altLang="en-US" sz="4000" i="1" u="sng" dirty="0" smtClean="0"/>
              <a:t>彼</a:t>
            </a:r>
            <a:r>
              <a:rPr lang="zh-CN" altLang="en-US" sz="4000" i="1" u="sng" dirty="0"/>
              <a:t>前</a:t>
            </a:r>
            <a:r>
              <a:rPr lang="en-US" altLang="zh-CN" sz="4000" i="1" u="sng" dirty="0"/>
              <a:t>3:15 </a:t>
            </a:r>
            <a:r>
              <a:rPr lang="en-US" altLang="zh-CN" sz="4000" i="1" u="sng" dirty="0" smtClean="0"/>
              <a:t> </a:t>
            </a:r>
            <a:r>
              <a:rPr lang="zh-CN" altLang="en-US" sz="4000" dirty="0" smtClean="0">
                <a:solidFill>
                  <a:prstClr val="white"/>
                </a:solidFill>
              </a:rPr>
              <a:t>只</a:t>
            </a:r>
            <a:r>
              <a:rPr lang="zh-CN" altLang="en-US" sz="4000" dirty="0">
                <a:solidFill>
                  <a:prstClr val="white"/>
                </a:solidFill>
              </a:rPr>
              <a:t>要心里尊主基督为圣。有人问你们心中盼望的</a:t>
            </a:r>
            <a:r>
              <a:rPr lang="zh-CN" altLang="en-US" sz="4000" dirty="0">
                <a:solidFill>
                  <a:srgbClr val="FFFF00"/>
                </a:solidFill>
              </a:rPr>
              <a:t>缘由</a:t>
            </a:r>
            <a:r>
              <a:rPr lang="zh-CN" altLang="en-US" sz="4000" dirty="0">
                <a:solidFill>
                  <a:prstClr val="white"/>
                </a:solidFill>
              </a:rPr>
              <a:t>，就要常作准备，以温柔、敬畏的心回答各</a:t>
            </a:r>
            <a:r>
              <a:rPr lang="zh-CN" altLang="en-US" sz="4000" dirty="0" smtClean="0">
                <a:solidFill>
                  <a:prstClr val="white"/>
                </a:solidFill>
              </a:rPr>
              <a:t>人</a:t>
            </a:r>
            <a:r>
              <a:rPr lang="zh-CN" altLang="en-US" sz="4000" dirty="0">
                <a:solidFill>
                  <a:prstClr val="white"/>
                </a:solidFill>
              </a:rPr>
              <a:t>。</a:t>
            </a:r>
            <a:endParaRPr lang="en-US" altLang="zh-CN" sz="4000" dirty="0" smtClean="0">
              <a:solidFill>
                <a:prstClr val="white"/>
              </a:solidFill>
            </a:endParaRPr>
          </a:p>
          <a:p>
            <a:pPr algn="l">
              <a:buClr>
                <a:prstClr val="white"/>
              </a:buClr>
            </a:pPr>
            <a:endParaRPr lang="en-US" altLang="zh-CN" sz="4000" dirty="0">
              <a:solidFill>
                <a:prstClr val="white"/>
              </a:solidFill>
            </a:endParaRPr>
          </a:p>
          <a:p>
            <a:pPr algn="l">
              <a:buClr>
                <a:prstClr val="white"/>
              </a:buClr>
            </a:pPr>
            <a:r>
              <a:rPr lang="zh-CN" altLang="en-US" sz="4000" i="1" u="sng" dirty="0" smtClean="0"/>
              <a:t>提</a:t>
            </a:r>
            <a:r>
              <a:rPr lang="zh-CN" altLang="en-US" sz="4000" i="1" u="sng" dirty="0"/>
              <a:t>后</a:t>
            </a:r>
            <a:r>
              <a:rPr lang="en-US" altLang="zh-CN" sz="4000" i="1" u="sng" dirty="0"/>
              <a:t>2:7  </a:t>
            </a:r>
            <a:r>
              <a:rPr lang="zh-CN" altLang="en-US" sz="4000" dirty="0" smtClean="0">
                <a:solidFill>
                  <a:prstClr val="white"/>
                </a:solidFill>
              </a:rPr>
              <a:t>我</a:t>
            </a:r>
            <a:r>
              <a:rPr lang="zh-CN" altLang="en-US" sz="4000" dirty="0">
                <a:solidFill>
                  <a:prstClr val="white"/>
                </a:solidFill>
              </a:rPr>
              <a:t>所说的话，你要</a:t>
            </a:r>
            <a:r>
              <a:rPr lang="zh-CN" altLang="en-US" sz="4000" dirty="0">
                <a:solidFill>
                  <a:srgbClr val="FFFF00"/>
                </a:solidFill>
              </a:rPr>
              <a:t>思想</a:t>
            </a:r>
            <a:r>
              <a:rPr lang="zh-CN" altLang="en-US" sz="4000" dirty="0">
                <a:solidFill>
                  <a:prstClr val="white"/>
                </a:solidFill>
              </a:rPr>
              <a:t>，因为凡事主必给你聪明</a:t>
            </a:r>
            <a:r>
              <a:rPr lang="zh-CN" altLang="en-US" sz="4000" dirty="0" smtClean="0">
                <a:solidFill>
                  <a:prstClr val="white"/>
                </a:solidFill>
              </a:rPr>
              <a:t>。</a:t>
            </a:r>
            <a:endParaRPr lang="en-US" altLang="zh-CN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1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1873955"/>
            <a:ext cx="11221156" cy="453813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kumimoji="0" lang="zh-CN" altLang="en-US" sz="3800" b="0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敬虔的</a:t>
            </a:r>
            <a:r>
              <a:rPr lang="zh-CN" altLang="en-US" sz="38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心态</a:t>
            </a:r>
            <a:endParaRPr kumimoji="0" lang="en-US" altLang="zh-CN" sz="38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lvl="1" algn="l">
              <a:buClr>
                <a:prstClr val="white"/>
              </a:buClr>
              <a:defRPr/>
            </a:pPr>
            <a:r>
              <a:rPr lang="en-US" altLang="zh-CN" sz="3800" cap="all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en-US" altLang="zh-CN" sz="38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</a:t>
            </a:r>
            <a:r>
              <a:rPr lang="zh-CN" altLang="en-US" sz="2600" i="1" dirty="0">
                <a:solidFill>
                  <a:prstClr val="white"/>
                </a:solidFill>
              </a:rPr>
              <a:t>在主里同心，喜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乐的灵，</a:t>
            </a:r>
            <a:r>
              <a:rPr lang="zh-CN" altLang="en-US" sz="2600" i="1" dirty="0">
                <a:solidFill>
                  <a:prstClr val="white"/>
                </a:solidFill>
              </a:rPr>
              <a:t>谦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卑的心，对主的信</a:t>
            </a:r>
            <a:r>
              <a:rPr lang="zh-CN" altLang="en-US" sz="2600" i="1" dirty="0">
                <a:solidFill>
                  <a:prstClr val="white"/>
                </a:solidFill>
              </a:rPr>
              <a:t>心，感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恩的祷告</a:t>
            </a:r>
            <a:endParaRPr lang="en-US" altLang="zh-CN" sz="2600" i="1" dirty="0" smtClean="0">
              <a:solidFill>
                <a:prstClr val="white"/>
              </a:solidFill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kumimoji="0" lang="en-US" altLang="zh-CN" sz="26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3800" dirty="0">
                <a:solidFill>
                  <a:prstClr val="white"/>
                </a:solidFill>
              </a:rPr>
              <a:t>敬虔</a:t>
            </a:r>
            <a:r>
              <a:rPr lang="zh-CN" altLang="en-US" sz="3800" dirty="0" smtClean="0">
                <a:solidFill>
                  <a:prstClr val="white"/>
                </a:solidFill>
              </a:rPr>
              <a:t>的思想</a:t>
            </a:r>
            <a:endParaRPr lang="en-US" altLang="zh-CN" sz="3800" dirty="0" smtClean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r>
              <a:rPr lang="zh-CN" altLang="en-US" sz="2600" dirty="0" smtClean="0">
                <a:solidFill>
                  <a:prstClr val="white"/>
                </a:solidFill>
              </a:rPr>
              <a:t>  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真</a:t>
            </a:r>
            <a:r>
              <a:rPr lang="zh-CN" altLang="en-US" sz="2600" i="1" dirty="0">
                <a:solidFill>
                  <a:prstClr val="white"/>
                </a:solidFill>
              </a:rPr>
              <a:t>实的、可敬的、公义的、清洁的、可爱的、有美名的</a:t>
            </a:r>
            <a:endParaRPr lang="en-US" altLang="zh-CN" sz="2600" i="1" dirty="0" smtClean="0">
              <a:solidFill>
                <a:prstClr val="white"/>
              </a:solidFill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altLang="zh-CN" sz="3800" dirty="0" smtClean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r>
              <a:rPr lang="zh-CN" altLang="en-US" sz="30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    </a:t>
            </a:r>
            <a:endParaRPr lang="en-US" altLang="zh-CN" sz="3000" cap="all" dirty="0" smtClean="0">
              <a:solidFill>
                <a:prstClr val="white"/>
              </a:solidFill>
            </a:endParaRPr>
          </a:p>
          <a:p>
            <a:pPr lvl="1" algn="l">
              <a:buClr>
                <a:prstClr val="white"/>
              </a:buClr>
              <a:defRPr/>
            </a:pPr>
            <a:endParaRPr lang="en-US" altLang="zh-CN" sz="32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 smtClea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660400"/>
            <a:ext cx="11221156" cy="987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  <a:defRPr/>
            </a:pPr>
            <a:r>
              <a:rPr lang="zh-CN" altLang="en-US" sz="4000" noProof="0" dirty="0">
                <a:solidFill>
                  <a:prstClr val="white"/>
                </a:solidFill>
              </a:rPr>
              <a:t>怎</a:t>
            </a:r>
            <a:r>
              <a:rPr lang="zh-CN" altLang="en-US" sz="4000" noProof="0" dirty="0" smtClean="0">
                <a:solidFill>
                  <a:prstClr val="white"/>
                </a:solidFill>
              </a:rPr>
              <a:t>样在信仰上站立得稳</a:t>
            </a:r>
            <a:r>
              <a:rPr lang="en-US" altLang="zh-CN" sz="4000" noProof="0" dirty="0" smtClean="0">
                <a:solidFill>
                  <a:prstClr val="white"/>
                </a:solidFill>
              </a:rPr>
              <a:t>?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654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485422" y="2548683"/>
            <a:ext cx="11221156" cy="19764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  <a:defRPr/>
            </a:pPr>
            <a:r>
              <a:rPr lang="en-US" altLang="zh-CN" sz="4000" dirty="0">
                <a:solidFill>
                  <a:prstClr val="white"/>
                </a:solidFill>
              </a:rPr>
              <a:t>4:9</a:t>
            </a:r>
            <a:r>
              <a:rPr lang="zh-CN" altLang="en-US" sz="4000" dirty="0">
                <a:solidFill>
                  <a:prstClr val="white"/>
                </a:solidFill>
              </a:rPr>
              <a:t>你们在我身上所学习的，所领受的，所听见的，所看见的，这些事你们都要</a:t>
            </a:r>
            <a:r>
              <a:rPr lang="zh-CN" altLang="en-US" sz="4000" dirty="0">
                <a:solidFill>
                  <a:srgbClr val="FFFF00"/>
                </a:solidFill>
              </a:rPr>
              <a:t>去行</a:t>
            </a:r>
            <a:r>
              <a:rPr lang="zh-CN" altLang="en-US" sz="4000" dirty="0">
                <a:solidFill>
                  <a:prstClr val="white"/>
                </a:solidFill>
              </a:rPr>
              <a:t>，赐平安</a:t>
            </a:r>
            <a:r>
              <a:rPr lang="zh-CN" altLang="en-US" sz="4000" dirty="0" smtClean="0">
                <a:solidFill>
                  <a:prstClr val="white"/>
                </a:solidFill>
              </a:rPr>
              <a:t>的神</a:t>
            </a:r>
            <a:r>
              <a:rPr lang="zh-CN" altLang="en-US" sz="4000" dirty="0">
                <a:solidFill>
                  <a:prstClr val="white"/>
                </a:solidFill>
              </a:rPr>
              <a:t>就必与你们同在。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001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1873955"/>
            <a:ext cx="11221156" cy="45381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kumimoji="0" lang="zh-CN" altLang="en-US" sz="3800" b="0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敬虔的心态</a:t>
            </a:r>
            <a:endParaRPr kumimoji="0" lang="en-US" altLang="zh-CN" sz="38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lvl="1" algn="l">
              <a:buClr>
                <a:prstClr val="white"/>
              </a:buClr>
              <a:defRPr/>
            </a:pPr>
            <a:r>
              <a:rPr lang="en-US" altLang="zh-CN" sz="3800" cap="all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en-US" altLang="zh-CN" sz="38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	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在主里同心，</a:t>
            </a:r>
            <a:r>
              <a:rPr lang="zh-CN" altLang="en-US" sz="2600" i="1" dirty="0">
                <a:solidFill>
                  <a:prstClr val="white"/>
                </a:solidFill>
              </a:rPr>
              <a:t>喜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乐的灵，</a:t>
            </a:r>
            <a:r>
              <a:rPr lang="zh-CN" altLang="en-US" sz="2600" i="1" dirty="0">
                <a:solidFill>
                  <a:prstClr val="white"/>
                </a:solidFill>
              </a:rPr>
              <a:t>谦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卑的心，对主的信</a:t>
            </a:r>
            <a:r>
              <a:rPr lang="zh-CN" altLang="en-US" sz="2600" i="1" dirty="0">
                <a:solidFill>
                  <a:prstClr val="white"/>
                </a:solidFill>
              </a:rPr>
              <a:t>心，感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恩的祷告</a:t>
            </a:r>
            <a:endParaRPr lang="en-US" altLang="zh-CN" sz="2600" i="1" dirty="0" smtClean="0">
              <a:solidFill>
                <a:prstClr val="white"/>
              </a:solidFill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kumimoji="0" lang="en-US" altLang="zh-CN" sz="26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3800" dirty="0">
                <a:solidFill>
                  <a:prstClr val="white"/>
                </a:solidFill>
              </a:rPr>
              <a:t>敬虔</a:t>
            </a:r>
            <a:r>
              <a:rPr lang="zh-CN" altLang="en-US" sz="3800" dirty="0" smtClean="0">
                <a:solidFill>
                  <a:prstClr val="white"/>
                </a:solidFill>
              </a:rPr>
              <a:t>的思想</a:t>
            </a:r>
            <a:endParaRPr lang="en-US" altLang="zh-CN" sz="3800" dirty="0" smtClean="0">
              <a:solidFill>
                <a:prstClr val="white"/>
              </a:solidFill>
            </a:endParaRPr>
          </a:p>
          <a:p>
            <a:pPr lvl="1" algn="l">
              <a:buClr>
                <a:prstClr val="white"/>
              </a:buClr>
              <a:defRPr/>
            </a:pPr>
            <a:r>
              <a:rPr lang="zh-CN" altLang="en-US" sz="2800" i="1" dirty="0" smtClean="0">
                <a:solidFill>
                  <a:prstClr val="white"/>
                </a:solidFill>
              </a:rPr>
              <a:t>       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	</a:t>
            </a:r>
            <a:r>
              <a:rPr lang="zh-CN" altLang="en-US" sz="2600" i="1" dirty="0" smtClean="0">
                <a:solidFill>
                  <a:prstClr val="white"/>
                </a:solidFill>
              </a:rPr>
              <a:t>真</a:t>
            </a:r>
            <a:r>
              <a:rPr lang="zh-CN" altLang="en-US" sz="2600" i="1" dirty="0">
                <a:solidFill>
                  <a:prstClr val="white"/>
                </a:solidFill>
              </a:rPr>
              <a:t>实的、可敬的、公义的、清洁的、可爱的、有美名的</a:t>
            </a:r>
            <a:endParaRPr lang="en-US" altLang="zh-CN" sz="2600" i="1" dirty="0" smtClean="0">
              <a:solidFill>
                <a:prstClr val="white"/>
              </a:solidFill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altLang="zh-CN" sz="3800" dirty="0" smtClean="0">
              <a:solidFill>
                <a:prstClr val="white"/>
              </a:solidFill>
            </a:endParaRPr>
          </a:p>
          <a:p>
            <a:pPr marL="1028700" lvl="1" indent="-571500" algn="l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3800" dirty="0">
                <a:solidFill>
                  <a:prstClr val="white"/>
                </a:solidFill>
              </a:rPr>
              <a:t>敬虔</a:t>
            </a:r>
            <a:r>
              <a:rPr lang="zh-CN" altLang="en-US" sz="3800" dirty="0" smtClean="0">
                <a:solidFill>
                  <a:prstClr val="white"/>
                </a:solidFill>
              </a:rPr>
              <a:t>的行为</a:t>
            </a:r>
            <a:endParaRPr kumimoji="0" lang="en-US" altLang="zh-CN" sz="38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lvl="2" algn="l">
              <a:buClr>
                <a:prstClr val="white"/>
              </a:buClr>
              <a:defRPr/>
            </a:pPr>
            <a:r>
              <a:rPr lang="zh-CN" altLang="en-US" sz="30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</a:t>
            </a:r>
            <a:r>
              <a:rPr lang="en-US" altLang="zh-CN" sz="3000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	</a:t>
            </a:r>
            <a:r>
              <a:rPr lang="zh-CN" altLang="en-US" sz="2600" i="1" cap="all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效法耶稣基督，效法众圣徒</a:t>
            </a:r>
            <a:endParaRPr lang="en-US" altLang="zh-CN" sz="2600" i="1" cap="all" dirty="0" smtClean="0">
              <a:solidFill>
                <a:prstClr val="white"/>
              </a:solidFill>
            </a:endParaRPr>
          </a:p>
          <a:p>
            <a:pPr lvl="1" algn="l">
              <a:buClr>
                <a:prstClr val="white"/>
              </a:buClr>
              <a:defRPr/>
            </a:pPr>
            <a:endParaRPr lang="en-US" altLang="zh-CN" sz="32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>
              <a:solidFill>
                <a:prstClr val="white"/>
              </a:solidFill>
            </a:endParaRPr>
          </a:p>
          <a:p>
            <a:pPr lvl="2" algn="l">
              <a:buClr>
                <a:prstClr val="white"/>
              </a:buClr>
              <a:defRPr/>
            </a:pPr>
            <a:endParaRPr lang="en-US" altLang="zh-CN" sz="3000" cap="all" dirty="0" smtClea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 txBox="1">
            <a:spLocks/>
          </p:cNvSpPr>
          <p:nvPr/>
        </p:nvSpPr>
        <p:spPr>
          <a:xfrm>
            <a:off x="587023" y="660400"/>
            <a:ext cx="11221156" cy="987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>
                <a:prstClr val="white"/>
              </a:buClr>
              <a:defRPr/>
            </a:pPr>
            <a:r>
              <a:rPr lang="zh-CN" altLang="en-US" sz="4000" noProof="0" dirty="0">
                <a:solidFill>
                  <a:prstClr val="white"/>
                </a:solidFill>
              </a:rPr>
              <a:t>怎</a:t>
            </a:r>
            <a:r>
              <a:rPr lang="zh-CN" altLang="en-US" sz="4000" noProof="0" dirty="0" smtClean="0">
                <a:solidFill>
                  <a:prstClr val="white"/>
                </a:solidFill>
              </a:rPr>
              <a:t>样在信仰上站立得稳</a:t>
            </a:r>
            <a:r>
              <a:rPr lang="en-US" altLang="zh-CN" sz="4000" noProof="0" dirty="0" smtClean="0">
                <a:solidFill>
                  <a:prstClr val="white"/>
                </a:solidFill>
              </a:rPr>
              <a:t>?</a:t>
            </a:r>
            <a:endParaRPr kumimoji="0" lang="en-US" altLang="zh-CN" sz="4000" b="0" i="0" u="none" strike="noStrike" kern="1200" cap="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2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6D5668-1971-40BB-BC7C-94C9B101AAB7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71af3243-3dd4-4a8d-8c0d-dd76da1f02a5"/>
    <ds:schemaRef ds:uri="16c05727-aa75-4e4a-9b5f-8a80a1165891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E57094B-4684-420B-AFE0-4E41CA2AF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70F4A1-FC59-4361-989F-6C79533DA5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Celestial design</Template>
  <TotalTime>0</TotalTime>
  <Words>1111</Words>
  <Application>Microsoft Office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宋体</vt:lpstr>
      <vt:lpstr>Arial</vt:lpstr>
      <vt:lpstr>Calibri</vt:lpstr>
      <vt:lpstr>Calibri Light</vt:lpstr>
      <vt:lpstr>Celestial</vt:lpstr>
      <vt:lpstr>靠主站立得稳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2021-03-22T21:43:46Z</dcterms:created>
  <dcterms:modified xsi:type="dcterms:W3CDTF">2023-03-24T21:25:55Z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