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</p:sldMasterIdLst>
  <p:notesMasterIdLst>
    <p:notesMasterId r:id="rId30"/>
  </p:notesMasterIdLst>
  <p:sldIdLst>
    <p:sldId id="835" r:id="rId2"/>
    <p:sldId id="852" r:id="rId3"/>
    <p:sldId id="871" r:id="rId4"/>
    <p:sldId id="872" r:id="rId5"/>
    <p:sldId id="873" r:id="rId6"/>
    <p:sldId id="878" r:id="rId7"/>
    <p:sldId id="866" r:id="rId8"/>
    <p:sldId id="874" r:id="rId9"/>
    <p:sldId id="875" r:id="rId10"/>
    <p:sldId id="876" r:id="rId11"/>
    <p:sldId id="877" r:id="rId12"/>
    <p:sldId id="860" r:id="rId13"/>
    <p:sldId id="879" r:id="rId14"/>
    <p:sldId id="880" r:id="rId15"/>
    <p:sldId id="881" r:id="rId16"/>
    <p:sldId id="882" r:id="rId17"/>
    <p:sldId id="883" r:id="rId18"/>
    <p:sldId id="884" r:id="rId19"/>
    <p:sldId id="889" r:id="rId20"/>
    <p:sldId id="890" r:id="rId21"/>
    <p:sldId id="886" r:id="rId22"/>
    <p:sldId id="885" r:id="rId23"/>
    <p:sldId id="891" r:id="rId24"/>
    <p:sldId id="892" r:id="rId25"/>
    <p:sldId id="893" r:id="rId26"/>
    <p:sldId id="894" r:id="rId27"/>
    <p:sldId id="896" r:id="rId28"/>
    <p:sldId id="897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56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18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5678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66769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2898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72569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503900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050207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26638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811845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659658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744438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06489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265267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210426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365968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18815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65349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380481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589105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676097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332161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01119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074367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97911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805207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60249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12:1-21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那时，耶稣在安息日从麦地经过。他的门徒饿了，就掐起麦穗来吃。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法利赛人看见，就对耶稣说：「看哪，你的门徒做安息日不可做的事了！」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耶稣对他们说：「经上记着大卫和跟从他的人饥饿之时所做的事，你们没有念过吗？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他怎么进了上帝的殿，吃了陈设饼，这饼不是他和跟从他的人可以吃得，惟独祭司才可以吃。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2154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再者，律法上所记的，当安息日，祭司在殿里犯了安息日还是没有罪，你们没有念过吗？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但我告诉你们，在这里有一人比殿更大。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0867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12:7 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我喜爱怜恤，不喜爱祭祀。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你们若明白这话的意思，就不将无罪的当作有罪的了。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12:8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因为人子是安息日的主。」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4014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12:9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耶稣离开那地方，进了一个会堂。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12:10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那里有一个人枯干了一只手。有人问耶稣说：「安息日治病可以不可以？」意思是要控告他。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8911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耶稣说：「你们中间谁有一只羊，当安息日掉在坑里，不把它抓住，拉上来呢？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人比羊何等贵重呢！所以，在安息日做善事是可以的。」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0043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于是对那人说：「伸出手来！」他把手一伸，手就复了原，和那只手一样。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法利赛人出去，商议怎样可以除灭耶稣。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80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耶稣知道了，就离开那里，有许多人跟着他。他把其中有病的人都治好了；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又嘱咐他们，不要给他传名。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2765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这是要应验先知以赛亚的话，说：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看哪！我的仆人，我所拣选、所亲爱、心里所喜悦的，我要将我的灵赐给他；他必将公理传给外邦。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8033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他不争竞，不喧嚷；街上也没有人听见他的声音。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压伤的芦苇，他不折断；将残的灯火，他不吹灭；等他施行公理，叫公理得胜。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外邦人都要仰望他的名。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6059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安息日得安息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马太福音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12:1-21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前言：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那时，耶稣在安息日从麦地经过。他的门徒饿了，就掐起麦穗来吃。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法利赛人看见，就对耶稣说：「看哪，你的门徒做安息日不可做的事了！」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9459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一、人子是安息日的主。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1215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耶稣对他们说：「经上记着大卫和跟从他的人饥饿之时所做的事，你们没有念过吗？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他怎么进了上帝的殿，吃了陈设饼，这饼不是他和跟从他的人可以吃得，惟独祭司才可以吃。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再者，律法上所记的，当安息日，祭司在殿里犯了安息日还是没有罪，你们没有念过吗？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5631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但我告诉你们，在这里有一人比殿更大。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12:7 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我喜爱怜恤，不喜爱祭祀。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你们若明白这话的意思，就不将无罪的当作有罪的了。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因为人子是安息日的主。」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2366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出埃及记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当记念安息日，守为圣日。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六日要劳碌做你一切的工，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但第七日是向耶和华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你上帝当守的安息日。这一日你和你的儿女、仆婢、牲畜，并你城里寄居的客旅，无论何工都不可做；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因为六日之内，耶和华造天、地、海，和其中的万物，第七日便安息，所以耶和华赐福与安息日，定为圣日。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5425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以赛亚书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58:13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你若在安息日掉转（或译：谨慎）你的脚步，在我圣日不以操作为喜乐，称安息日为可喜乐的，称耶和华的圣日为可尊重的；而且尊敬这日，不办自己的私事，不随自己的私意，不说自己的私话，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58:14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你就以耶和华为乐。耶和华要使你乘驾地的高处，又以你祖雅各的产业养育你。这是耶和华亲口说的。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19753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12:7 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我喜爱怜恤，不喜爱祭祀。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你们若明白这话的意思，就不将无罪的当作有罪的了。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因为人子是安息日的主。」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4185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一、人子是安息日的主。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二、安息日是为人设立的。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67497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马可福音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2:25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耶稣对他们说：「经上记着大卫和跟从他的人缺乏饥饿之时所做的事，你们没有念过吗？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2:26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他当亚比亚他作大祭司的时候，怎么进了上帝的殿，吃了陈设饼，又给跟从他的人吃。这饼除了祭司以外，人都不可吃。」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2:27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又对他们说：「安息日是为人设立的，人不是为安息日设立的。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2:28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所以，人子也是安息日的主。」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8038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耶稣离开那地方，进了一个会堂。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那里有一个人枯干了一只手。有人问耶稣说：「安息日治病可以不可以？」意思是要控告他。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耶稣说：「你们中间谁有一只羊，当安息日掉在坑里，不把它抓住，拉上来呢？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人比羊何等贵重呢！所以，在安息日做善事是可以的。」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于是对那人说：「伸出手来！」他把手一伸，手就复了原，和那只手一样。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法利赛人出去，商议怎样可以除灭耶稣。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6350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一、人子是安息日的主。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二、安息日是为人设立的。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三、安息日主内得安息。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7601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耶稣知道了，就离开那里，有许多人跟着他。他把其中有病的人都治好了；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又嘱咐他们，不要给他传名。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这是要应验先知以赛亚的话，说：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80788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看哪！我的仆人，我所拣选、所亲爱、心里所喜悦的，我要将我的灵赐给他；他必将公理传给外邦。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他不争竞，不喧嚷；街上也没有人听见他的声音。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压伤的芦苇，他不折断；将残的灯火，他不吹灭；等他施行公理，叫公理得胜。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外邦人都要仰望他的名。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78913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、适度事奉，合理安排。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他不争竞，不喧嚷；街上也没有人听见他的声音。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18200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、待人恩慈，与人宽容。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压伤的芦苇，他不折断；将残的灯火，他不吹灭；等他施行公理，叫公理得胜。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3311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1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希伯来书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我们既蒙留下，有进入他安息的应许，就当畏惧，免得我们（原文是你们）中间或有人似乎是赶不上了。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因为有福音传给我们，像传给他们一样；只是所听见的道与他们无益，因为他们没有信心与所听见的道调和。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8100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34577</TotalTime>
  <Words>1744</Words>
  <Application>Microsoft Office PowerPoint</Application>
  <PresentationFormat>On-screen Show (4:3)</PresentationFormat>
  <Paragraphs>83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103</cp:revision>
  <dcterms:created xsi:type="dcterms:W3CDTF">2010-03-20T17:46:04Z</dcterms:created>
  <dcterms:modified xsi:type="dcterms:W3CDTF">2023-03-18T20:06:38Z</dcterms:modified>
</cp:coreProperties>
</file>