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2"/>
  </p:notesMasterIdLst>
  <p:sldIdLst>
    <p:sldId id="256" r:id="rId5"/>
    <p:sldId id="257" r:id="rId6"/>
    <p:sldId id="474" r:id="rId7"/>
    <p:sldId id="457" r:id="rId8"/>
    <p:sldId id="269" r:id="rId9"/>
    <p:sldId id="517" r:id="rId10"/>
    <p:sldId id="518" r:id="rId11"/>
    <p:sldId id="525" r:id="rId12"/>
    <p:sldId id="527" r:id="rId13"/>
    <p:sldId id="528" r:id="rId14"/>
    <p:sldId id="530" r:id="rId15"/>
    <p:sldId id="526" r:id="rId16"/>
    <p:sldId id="475" r:id="rId17"/>
    <p:sldId id="498" r:id="rId18"/>
    <p:sldId id="485" r:id="rId19"/>
    <p:sldId id="258" r:id="rId20"/>
    <p:sldId id="506" r:id="rId21"/>
    <p:sldId id="531" r:id="rId22"/>
    <p:sldId id="520" r:id="rId23"/>
    <p:sldId id="446" r:id="rId24"/>
    <p:sldId id="523" r:id="rId25"/>
    <p:sldId id="532" r:id="rId26"/>
    <p:sldId id="524" r:id="rId27"/>
    <p:sldId id="511" r:id="rId28"/>
    <p:sldId id="508" r:id="rId29"/>
    <p:sldId id="509" r:id="rId30"/>
    <p:sldId id="514" r:id="rId3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CDD855-B2C4-4ABC-B1FE-E9DA9E655189}" v="18" dt="2023-02-20T20:42:47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28" autoAdjust="0"/>
  </p:normalViewPr>
  <p:slideViewPr>
    <p:cSldViewPr snapToGrid="0">
      <p:cViewPr varScale="1">
        <p:scale>
          <a:sx n="48" d="100"/>
          <a:sy n="48" d="100"/>
        </p:scale>
        <p:origin x="129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FFCDD855-B2C4-4ABC-B1FE-E9DA9E655189}"/>
    <pc:docChg chg="undo custSel addSld delSld modSld sldOrd">
      <pc:chgData name="Jiasong Huang" userId="15496fe7-5392-414e-8083-e82aa8fdc3bc" providerId="ADAL" clId="{FFCDD855-B2C4-4ABC-B1FE-E9DA9E655189}" dt="2023-02-21T05:50:02.537" v="3664" actId="20577"/>
      <pc:docMkLst>
        <pc:docMk/>
      </pc:docMkLst>
      <pc:sldChg chg="modSp mod">
        <pc:chgData name="Jiasong Huang" userId="15496fe7-5392-414e-8083-e82aa8fdc3bc" providerId="ADAL" clId="{FFCDD855-B2C4-4ABC-B1FE-E9DA9E655189}" dt="2023-02-20T18:46:58.635" v="3127" actId="20577"/>
        <pc:sldMkLst>
          <pc:docMk/>
          <pc:sldMk cId="0" sldId="256"/>
        </pc:sldMkLst>
        <pc:spChg chg="mod">
          <ac:chgData name="Jiasong Huang" userId="15496fe7-5392-414e-8083-e82aa8fdc3bc" providerId="ADAL" clId="{FFCDD855-B2C4-4ABC-B1FE-E9DA9E655189}" dt="2023-02-20T18:46:58.635" v="3127" actId="20577"/>
          <ac:spMkLst>
            <pc:docMk/>
            <pc:sldMk cId="0" sldId="256"/>
            <ac:spMk id="2050" creationId="{E1D00AD6-540F-4FF3-9403-C6DEEAEECB4F}"/>
          </ac:spMkLst>
        </pc:spChg>
      </pc:sldChg>
      <pc:sldChg chg="modSp mod">
        <pc:chgData name="Jiasong Huang" userId="15496fe7-5392-414e-8083-e82aa8fdc3bc" providerId="ADAL" clId="{FFCDD855-B2C4-4ABC-B1FE-E9DA9E655189}" dt="2023-01-05T00:49:40.706" v="47"/>
        <pc:sldMkLst>
          <pc:docMk/>
          <pc:sldMk cId="0" sldId="257"/>
        </pc:sldMkLst>
        <pc:spChg chg="mod">
          <ac:chgData name="Jiasong Huang" userId="15496fe7-5392-414e-8083-e82aa8fdc3bc" providerId="ADAL" clId="{FFCDD855-B2C4-4ABC-B1FE-E9DA9E655189}" dt="2023-01-05T00:49:40.706" v="47"/>
          <ac:spMkLst>
            <pc:docMk/>
            <pc:sldMk cId="0" sldId="257"/>
            <ac:spMk id="3075" creationId="{72E25C01-3E8E-4E7E-BDB8-6A68C00E9C16}"/>
          </ac:spMkLst>
        </pc:spChg>
      </pc:sldChg>
      <pc:sldChg chg="modSp mod">
        <pc:chgData name="Jiasong Huang" userId="15496fe7-5392-414e-8083-e82aa8fdc3bc" providerId="ADAL" clId="{FFCDD855-B2C4-4ABC-B1FE-E9DA9E655189}" dt="2023-02-20T20:16:14.211" v="3359" actId="115"/>
        <pc:sldMkLst>
          <pc:docMk/>
          <pc:sldMk cId="0" sldId="258"/>
        </pc:sldMkLst>
        <pc:spChg chg="mod">
          <ac:chgData name="Jiasong Huang" userId="15496fe7-5392-414e-8083-e82aa8fdc3bc" providerId="ADAL" clId="{FFCDD855-B2C4-4ABC-B1FE-E9DA9E655189}" dt="2023-02-20T20:16:14.211" v="3359" actId="115"/>
          <ac:spMkLst>
            <pc:docMk/>
            <pc:sldMk cId="0" sldId="258"/>
            <ac:spMk id="10242" creationId="{EFCCB4D8-C4C5-4051-90A1-4E9BFBBA8801}"/>
          </ac:spMkLst>
        </pc:spChg>
      </pc:sldChg>
      <pc:sldChg chg="modSp mod">
        <pc:chgData name="Jiasong Huang" userId="15496fe7-5392-414e-8083-e82aa8fdc3bc" providerId="ADAL" clId="{FFCDD855-B2C4-4ABC-B1FE-E9DA9E655189}" dt="2023-01-05T01:30:00.509" v="73"/>
        <pc:sldMkLst>
          <pc:docMk/>
          <pc:sldMk cId="0" sldId="269"/>
        </pc:sldMkLst>
        <pc:spChg chg="mod">
          <ac:chgData name="Jiasong Huang" userId="15496fe7-5392-414e-8083-e82aa8fdc3bc" providerId="ADAL" clId="{FFCDD855-B2C4-4ABC-B1FE-E9DA9E655189}" dt="2023-01-05T01:30:00.509" v="73"/>
          <ac:spMkLst>
            <pc:docMk/>
            <pc:sldMk cId="0" sldId="269"/>
            <ac:spMk id="4098" creationId="{F1960BFE-6293-4422-A15F-375245A4C06A}"/>
          </ac:spMkLst>
        </pc:spChg>
      </pc:sldChg>
      <pc:sldChg chg="modSp del mod">
        <pc:chgData name="Jiasong Huang" userId="15496fe7-5392-414e-8083-e82aa8fdc3bc" providerId="ADAL" clId="{FFCDD855-B2C4-4ABC-B1FE-E9DA9E655189}" dt="2023-01-09T01:36:13.648" v="1936" actId="2696"/>
        <pc:sldMkLst>
          <pc:docMk/>
          <pc:sldMk cId="1858529660" sldId="416"/>
        </pc:sldMkLst>
        <pc:spChg chg="mod">
          <ac:chgData name="Jiasong Huang" userId="15496fe7-5392-414e-8083-e82aa8fdc3bc" providerId="ADAL" clId="{FFCDD855-B2C4-4ABC-B1FE-E9DA9E655189}" dt="2023-01-09T01:18:15.526" v="1579"/>
          <ac:spMkLst>
            <pc:docMk/>
            <pc:sldMk cId="1858529660" sldId="416"/>
            <ac:spMk id="16386" creationId="{817532CD-CF4F-47E3-A5B4-3FDAFA33F3C5}"/>
          </ac:spMkLst>
        </pc:spChg>
      </pc:sldChg>
      <pc:sldChg chg="modSp del mod">
        <pc:chgData name="Jiasong Huang" userId="15496fe7-5392-414e-8083-e82aa8fdc3bc" providerId="ADAL" clId="{FFCDD855-B2C4-4ABC-B1FE-E9DA9E655189}" dt="2023-01-09T01:47:29.721" v="2308" actId="2696"/>
        <pc:sldMkLst>
          <pc:docMk/>
          <pc:sldMk cId="1941695797" sldId="431"/>
        </pc:sldMkLst>
        <pc:spChg chg="mod">
          <ac:chgData name="Jiasong Huang" userId="15496fe7-5392-414e-8083-e82aa8fdc3bc" providerId="ADAL" clId="{FFCDD855-B2C4-4ABC-B1FE-E9DA9E655189}" dt="2023-01-09T01:47:11.934" v="2307" actId="20577"/>
          <ac:spMkLst>
            <pc:docMk/>
            <pc:sldMk cId="1941695797" sldId="431"/>
            <ac:spMk id="3" creationId="{4F6AC703-C131-4079-88C6-7024CBBA08BA}"/>
          </ac:spMkLst>
        </pc:spChg>
      </pc:sldChg>
      <pc:sldChg chg="modSp mod">
        <pc:chgData name="Jiasong Huang" userId="15496fe7-5392-414e-8083-e82aa8fdc3bc" providerId="ADAL" clId="{FFCDD855-B2C4-4ABC-B1FE-E9DA9E655189}" dt="2023-01-09T22:33:58.430" v="3107" actId="20577"/>
        <pc:sldMkLst>
          <pc:docMk/>
          <pc:sldMk cId="3114328021" sldId="446"/>
        </pc:sldMkLst>
        <pc:spChg chg="mod">
          <ac:chgData name="Jiasong Huang" userId="15496fe7-5392-414e-8083-e82aa8fdc3bc" providerId="ADAL" clId="{FFCDD855-B2C4-4ABC-B1FE-E9DA9E655189}" dt="2023-01-09T22:33:58.430" v="3107" actId="20577"/>
          <ac:spMkLst>
            <pc:docMk/>
            <pc:sldMk cId="3114328021" sldId="446"/>
            <ac:spMk id="10242" creationId="{EFCCB4D8-C4C5-4051-90A1-4E9BFBBA8801}"/>
          </ac:spMkLst>
        </pc:spChg>
      </pc:sldChg>
      <pc:sldChg chg="modSp mod">
        <pc:chgData name="Jiasong Huang" userId="15496fe7-5392-414e-8083-e82aa8fdc3bc" providerId="ADAL" clId="{FFCDD855-B2C4-4ABC-B1FE-E9DA9E655189}" dt="2023-01-05T01:29:37.570" v="71" actId="20577"/>
        <pc:sldMkLst>
          <pc:docMk/>
          <pc:sldMk cId="1531448051" sldId="457"/>
        </pc:sldMkLst>
        <pc:spChg chg="mod">
          <ac:chgData name="Jiasong Huang" userId="15496fe7-5392-414e-8083-e82aa8fdc3bc" providerId="ADAL" clId="{FFCDD855-B2C4-4ABC-B1FE-E9DA9E655189}" dt="2023-01-05T01:29:37.570" v="71" actId="20577"/>
          <ac:spMkLst>
            <pc:docMk/>
            <pc:sldMk cId="1531448051" sldId="457"/>
            <ac:spMk id="3075" creationId="{72E25C01-3E8E-4E7E-BDB8-6A68C00E9C16}"/>
          </ac:spMkLst>
        </pc:spChg>
      </pc:sldChg>
      <pc:sldChg chg="del">
        <pc:chgData name="Jiasong Huang" userId="15496fe7-5392-414e-8083-e82aa8fdc3bc" providerId="ADAL" clId="{FFCDD855-B2C4-4ABC-B1FE-E9DA9E655189}" dt="2023-01-09T01:19:36.421" v="1590" actId="2696"/>
        <pc:sldMkLst>
          <pc:docMk/>
          <pc:sldMk cId="4042317725" sldId="467"/>
        </pc:sldMkLst>
      </pc:sldChg>
      <pc:sldChg chg="modSp mod">
        <pc:chgData name="Jiasong Huang" userId="15496fe7-5392-414e-8083-e82aa8fdc3bc" providerId="ADAL" clId="{FFCDD855-B2C4-4ABC-B1FE-E9DA9E655189}" dt="2023-01-05T00:49:56.706" v="49"/>
        <pc:sldMkLst>
          <pc:docMk/>
          <pc:sldMk cId="961863103" sldId="474"/>
        </pc:sldMkLst>
        <pc:spChg chg="mod">
          <ac:chgData name="Jiasong Huang" userId="15496fe7-5392-414e-8083-e82aa8fdc3bc" providerId="ADAL" clId="{FFCDD855-B2C4-4ABC-B1FE-E9DA9E655189}" dt="2023-01-05T00:49:56.706" v="49"/>
          <ac:spMkLst>
            <pc:docMk/>
            <pc:sldMk cId="961863103" sldId="474"/>
            <ac:spMk id="3075" creationId="{72E25C01-3E8E-4E7E-BDB8-6A68C00E9C16}"/>
          </ac:spMkLst>
        </pc:spChg>
      </pc:sldChg>
      <pc:sldChg chg="modSp mod">
        <pc:chgData name="Jiasong Huang" userId="15496fe7-5392-414e-8083-e82aa8fdc3bc" providerId="ADAL" clId="{FFCDD855-B2C4-4ABC-B1FE-E9DA9E655189}" dt="2023-02-20T20:56:38.438" v="3608" actId="20577"/>
        <pc:sldMkLst>
          <pc:docMk/>
          <pc:sldMk cId="1274199726" sldId="475"/>
        </pc:sldMkLst>
        <pc:spChg chg="mod">
          <ac:chgData name="Jiasong Huang" userId="15496fe7-5392-414e-8083-e82aa8fdc3bc" providerId="ADAL" clId="{FFCDD855-B2C4-4ABC-B1FE-E9DA9E655189}" dt="2023-02-20T20:56:38.438" v="3608" actId="20577"/>
          <ac:spMkLst>
            <pc:docMk/>
            <pc:sldMk cId="1274199726" sldId="475"/>
            <ac:spMk id="10242" creationId="{EFCCB4D8-C4C5-4051-90A1-4E9BFBBA8801}"/>
          </ac:spMkLst>
        </pc:spChg>
      </pc:sldChg>
      <pc:sldChg chg="modSp mod">
        <pc:chgData name="Jiasong Huang" userId="15496fe7-5392-414e-8083-e82aa8fdc3bc" providerId="ADAL" clId="{FFCDD855-B2C4-4ABC-B1FE-E9DA9E655189}" dt="2023-01-09T22:20:16.720" v="3071" actId="20577"/>
        <pc:sldMkLst>
          <pc:docMk/>
          <pc:sldMk cId="3347164651" sldId="485"/>
        </pc:sldMkLst>
        <pc:spChg chg="mod">
          <ac:chgData name="Jiasong Huang" userId="15496fe7-5392-414e-8083-e82aa8fdc3bc" providerId="ADAL" clId="{FFCDD855-B2C4-4ABC-B1FE-E9DA9E655189}" dt="2023-01-09T22:20:16.720" v="3071" actId="20577"/>
          <ac:spMkLst>
            <pc:docMk/>
            <pc:sldMk cId="3347164651" sldId="485"/>
            <ac:spMk id="10242" creationId="{EFCCB4D8-C4C5-4051-90A1-4E9BFBBA8801}"/>
          </ac:spMkLst>
        </pc:spChg>
      </pc:sldChg>
      <pc:sldChg chg="del">
        <pc:chgData name="Jiasong Huang" userId="15496fe7-5392-414e-8083-e82aa8fdc3bc" providerId="ADAL" clId="{FFCDD855-B2C4-4ABC-B1FE-E9DA9E655189}" dt="2023-01-09T01:19:33.995" v="1587" actId="2696"/>
        <pc:sldMkLst>
          <pc:docMk/>
          <pc:sldMk cId="3271587457" sldId="493"/>
        </pc:sldMkLst>
      </pc:sldChg>
      <pc:sldChg chg="del">
        <pc:chgData name="Jiasong Huang" userId="15496fe7-5392-414e-8083-e82aa8fdc3bc" providerId="ADAL" clId="{FFCDD855-B2C4-4ABC-B1FE-E9DA9E655189}" dt="2023-01-09T01:19:34.799" v="1588" actId="2696"/>
        <pc:sldMkLst>
          <pc:docMk/>
          <pc:sldMk cId="1644260560" sldId="495"/>
        </pc:sldMkLst>
      </pc:sldChg>
      <pc:sldChg chg="modSp mod">
        <pc:chgData name="Jiasong Huang" userId="15496fe7-5392-414e-8083-e82aa8fdc3bc" providerId="ADAL" clId="{FFCDD855-B2C4-4ABC-B1FE-E9DA9E655189}" dt="2023-02-21T05:48:20.805" v="3642" actId="20577"/>
        <pc:sldMkLst>
          <pc:docMk/>
          <pc:sldMk cId="595613424" sldId="498"/>
        </pc:sldMkLst>
        <pc:spChg chg="mod">
          <ac:chgData name="Jiasong Huang" userId="15496fe7-5392-414e-8083-e82aa8fdc3bc" providerId="ADAL" clId="{FFCDD855-B2C4-4ABC-B1FE-E9DA9E655189}" dt="2023-02-21T05:48:20.805" v="3642" actId="20577"/>
          <ac:spMkLst>
            <pc:docMk/>
            <pc:sldMk cId="595613424" sldId="498"/>
            <ac:spMk id="10242" creationId="{EFCCB4D8-C4C5-4051-90A1-4E9BFBBA8801}"/>
          </ac:spMkLst>
        </pc:spChg>
      </pc:sldChg>
      <pc:sldChg chg="del">
        <pc:chgData name="Jiasong Huang" userId="15496fe7-5392-414e-8083-e82aa8fdc3bc" providerId="ADAL" clId="{FFCDD855-B2C4-4ABC-B1FE-E9DA9E655189}" dt="2023-01-09T01:19:32.916" v="1586" actId="2696"/>
        <pc:sldMkLst>
          <pc:docMk/>
          <pc:sldMk cId="2097306732" sldId="501"/>
        </pc:sldMkLst>
      </pc:sldChg>
      <pc:sldChg chg="del">
        <pc:chgData name="Jiasong Huang" userId="15496fe7-5392-414e-8083-e82aa8fdc3bc" providerId="ADAL" clId="{FFCDD855-B2C4-4ABC-B1FE-E9DA9E655189}" dt="2023-01-09T01:19:37.117" v="1591" actId="2696"/>
        <pc:sldMkLst>
          <pc:docMk/>
          <pc:sldMk cId="2551208115" sldId="504"/>
        </pc:sldMkLst>
      </pc:sldChg>
      <pc:sldChg chg="modSp del mod">
        <pc:chgData name="Jiasong Huang" userId="15496fe7-5392-414e-8083-e82aa8fdc3bc" providerId="ADAL" clId="{FFCDD855-B2C4-4ABC-B1FE-E9DA9E655189}" dt="2023-01-09T00:48:53.840" v="1397" actId="2696"/>
        <pc:sldMkLst>
          <pc:docMk/>
          <pc:sldMk cId="2783009267" sldId="505"/>
        </pc:sldMkLst>
        <pc:spChg chg="mod">
          <ac:chgData name="Jiasong Huang" userId="15496fe7-5392-414e-8083-e82aa8fdc3bc" providerId="ADAL" clId="{FFCDD855-B2C4-4ABC-B1FE-E9DA9E655189}" dt="2023-01-09T00:45:12.593" v="1390" actId="21"/>
          <ac:spMkLst>
            <pc:docMk/>
            <pc:sldMk cId="2783009267" sldId="505"/>
            <ac:spMk id="10242" creationId="{EFCCB4D8-C4C5-4051-90A1-4E9BFBBA8801}"/>
          </ac:spMkLst>
        </pc:spChg>
      </pc:sldChg>
      <pc:sldChg chg="modSp mod">
        <pc:chgData name="Jiasong Huang" userId="15496fe7-5392-414e-8083-e82aa8fdc3bc" providerId="ADAL" clId="{FFCDD855-B2C4-4ABC-B1FE-E9DA9E655189}" dt="2023-01-09T00:44:35.181" v="1389" actId="20577"/>
        <pc:sldMkLst>
          <pc:docMk/>
          <pc:sldMk cId="449151889" sldId="506"/>
        </pc:sldMkLst>
        <pc:spChg chg="mod">
          <ac:chgData name="Jiasong Huang" userId="15496fe7-5392-414e-8083-e82aa8fdc3bc" providerId="ADAL" clId="{FFCDD855-B2C4-4ABC-B1FE-E9DA9E655189}" dt="2023-01-09T00:44:35.181" v="1389" actId="20577"/>
          <ac:spMkLst>
            <pc:docMk/>
            <pc:sldMk cId="449151889" sldId="506"/>
            <ac:spMk id="10242" creationId="{EFCCB4D8-C4C5-4051-90A1-4E9BFBBA8801}"/>
          </ac:spMkLst>
        </pc:spChg>
      </pc:sldChg>
      <pc:sldChg chg="del">
        <pc:chgData name="Jiasong Huang" userId="15496fe7-5392-414e-8083-e82aa8fdc3bc" providerId="ADAL" clId="{FFCDD855-B2C4-4ABC-B1FE-E9DA9E655189}" dt="2023-01-09T01:19:35.418" v="1589" actId="2696"/>
        <pc:sldMkLst>
          <pc:docMk/>
          <pc:sldMk cId="843194714" sldId="507"/>
        </pc:sldMkLst>
      </pc:sldChg>
      <pc:sldChg chg="modSp mod">
        <pc:chgData name="Jiasong Huang" userId="15496fe7-5392-414e-8083-e82aa8fdc3bc" providerId="ADAL" clId="{FFCDD855-B2C4-4ABC-B1FE-E9DA9E655189}" dt="2023-01-09T01:34:57.205" v="1929" actId="20577"/>
        <pc:sldMkLst>
          <pc:docMk/>
          <pc:sldMk cId="2802567243" sldId="508"/>
        </pc:sldMkLst>
        <pc:spChg chg="mod">
          <ac:chgData name="Jiasong Huang" userId="15496fe7-5392-414e-8083-e82aa8fdc3bc" providerId="ADAL" clId="{FFCDD855-B2C4-4ABC-B1FE-E9DA9E655189}" dt="2023-01-09T01:34:57.205" v="1929" actId="20577"/>
          <ac:spMkLst>
            <pc:docMk/>
            <pc:sldMk cId="2802567243" sldId="508"/>
            <ac:spMk id="16386" creationId="{817532CD-CF4F-47E3-A5B4-3FDAFA33F3C5}"/>
          </ac:spMkLst>
        </pc:spChg>
      </pc:sldChg>
      <pc:sldChg chg="modSp mod">
        <pc:chgData name="Jiasong Huang" userId="15496fe7-5392-414e-8083-e82aa8fdc3bc" providerId="ADAL" clId="{FFCDD855-B2C4-4ABC-B1FE-E9DA9E655189}" dt="2023-02-21T05:50:02.537" v="3664" actId="20577"/>
        <pc:sldMkLst>
          <pc:docMk/>
          <pc:sldMk cId="2322154446" sldId="509"/>
        </pc:sldMkLst>
        <pc:spChg chg="mod">
          <ac:chgData name="Jiasong Huang" userId="15496fe7-5392-414e-8083-e82aa8fdc3bc" providerId="ADAL" clId="{FFCDD855-B2C4-4ABC-B1FE-E9DA9E655189}" dt="2023-02-21T05:50:02.537" v="3664" actId="20577"/>
          <ac:spMkLst>
            <pc:docMk/>
            <pc:sldMk cId="2322154446" sldId="509"/>
            <ac:spMk id="16386" creationId="{817532CD-CF4F-47E3-A5B4-3FDAFA33F3C5}"/>
          </ac:spMkLst>
        </pc:spChg>
      </pc:sldChg>
      <pc:sldChg chg="del">
        <pc:chgData name="Jiasong Huang" userId="15496fe7-5392-414e-8083-e82aa8fdc3bc" providerId="ADAL" clId="{FFCDD855-B2C4-4ABC-B1FE-E9DA9E655189}" dt="2023-01-09T01:35:30.177" v="1930" actId="2696"/>
        <pc:sldMkLst>
          <pc:docMk/>
          <pc:sldMk cId="2397341128" sldId="510"/>
        </pc:sldMkLst>
      </pc:sldChg>
      <pc:sldChg chg="modSp mod ord">
        <pc:chgData name="Jiasong Huang" userId="15496fe7-5392-414e-8083-e82aa8fdc3bc" providerId="ADAL" clId="{FFCDD855-B2C4-4ABC-B1FE-E9DA9E655189}" dt="2023-01-09T01:40:49.889" v="2212"/>
        <pc:sldMkLst>
          <pc:docMk/>
          <pc:sldMk cId="1699235779" sldId="511"/>
        </pc:sldMkLst>
        <pc:spChg chg="mod">
          <ac:chgData name="Jiasong Huang" userId="15496fe7-5392-414e-8083-e82aa8fdc3bc" providerId="ADAL" clId="{FFCDD855-B2C4-4ABC-B1FE-E9DA9E655189}" dt="2023-01-09T01:19:28.058" v="1585" actId="20577"/>
          <ac:spMkLst>
            <pc:docMk/>
            <pc:sldMk cId="1699235779" sldId="511"/>
            <ac:spMk id="16386" creationId="{817532CD-CF4F-47E3-A5B4-3FDAFA33F3C5}"/>
          </ac:spMkLst>
        </pc:spChg>
      </pc:sldChg>
      <pc:sldChg chg="modSp del mod">
        <pc:chgData name="Jiasong Huang" userId="15496fe7-5392-414e-8083-e82aa8fdc3bc" providerId="ADAL" clId="{FFCDD855-B2C4-4ABC-B1FE-E9DA9E655189}" dt="2023-01-09T01:41:07.726" v="2215" actId="2696"/>
        <pc:sldMkLst>
          <pc:docMk/>
          <pc:sldMk cId="3519025991" sldId="512"/>
        </pc:sldMkLst>
        <pc:spChg chg="mod">
          <ac:chgData name="Jiasong Huang" userId="15496fe7-5392-414e-8083-e82aa8fdc3bc" providerId="ADAL" clId="{FFCDD855-B2C4-4ABC-B1FE-E9DA9E655189}" dt="2023-01-09T01:40:38.573" v="2209" actId="21"/>
          <ac:spMkLst>
            <pc:docMk/>
            <pc:sldMk cId="3519025991" sldId="512"/>
            <ac:spMk id="10242" creationId="{EFCCB4D8-C4C5-4051-90A1-4E9BFBBA8801}"/>
          </ac:spMkLst>
        </pc:spChg>
      </pc:sldChg>
      <pc:sldChg chg="modSp mod">
        <pc:chgData name="Jiasong Huang" userId="15496fe7-5392-414e-8083-e82aa8fdc3bc" providerId="ADAL" clId="{FFCDD855-B2C4-4ABC-B1FE-E9DA9E655189}" dt="2023-02-20T20:43:17.543" v="3510" actId="20577"/>
        <pc:sldMkLst>
          <pc:docMk/>
          <pc:sldMk cId="1400733907" sldId="514"/>
        </pc:sldMkLst>
        <pc:spChg chg="mod">
          <ac:chgData name="Jiasong Huang" userId="15496fe7-5392-414e-8083-e82aa8fdc3bc" providerId="ADAL" clId="{FFCDD855-B2C4-4ABC-B1FE-E9DA9E655189}" dt="2023-02-20T20:43:17.543" v="3510" actId="20577"/>
          <ac:spMkLst>
            <pc:docMk/>
            <pc:sldMk cId="1400733907" sldId="514"/>
            <ac:spMk id="16386" creationId="{817532CD-CF4F-47E3-A5B4-3FDAFA33F3C5}"/>
          </ac:spMkLst>
        </pc:spChg>
      </pc:sldChg>
      <pc:sldChg chg="del">
        <pc:chgData name="Jiasong Huang" userId="15496fe7-5392-414e-8083-e82aa8fdc3bc" providerId="ADAL" clId="{FFCDD855-B2C4-4ABC-B1FE-E9DA9E655189}" dt="2023-01-09T01:19:37.748" v="1592" actId="2696"/>
        <pc:sldMkLst>
          <pc:docMk/>
          <pc:sldMk cId="3969879215" sldId="515"/>
        </pc:sldMkLst>
      </pc:sldChg>
      <pc:sldChg chg="modSp del mod">
        <pc:chgData name="Jiasong Huang" userId="15496fe7-5392-414e-8083-e82aa8fdc3bc" providerId="ADAL" clId="{FFCDD855-B2C4-4ABC-B1FE-E9DA9E655189}" dt="2023-01-09T01:36:08.107" v="1935" actId="2696"/>
        <pc:sldMkLst>
          <pc:docMk/>
          <pc:sldMk cId="1600234981" sldId="516"/>
        </pc:sldMkLst>
        <pc:spChg chg="mod">
          <ac:chgData name="Jiasong Huang" userId="15496fe7-5392-414e-8083-e82aa8fdc3bc" providerId="ADAL" clId="{FFCDD855-B2C4-4ABC-B1FE-E9DA9E655189}" dt="2023-01-09T01:35:58.942" v="1931" actId="21"/>
          <ac:spMkLst>
            <pc:docMk/>
            <pc:sldMk cId="1600234981" sldId="516"/>
            <ac:spMk id="10242" creationId="{EFCCB4D8-C4C5-4051-90A1-4E9BFBBA8801}"/>
          </ac:spMkLst>
        </pc:spChg>
      </pc:sldChg>
      <pc:sldChg chg="modSp add mod">
        <pc:chgData name="Jiasong Huang" userId="15496fe7-5392-414e-8083-e82aa8fdc3bc" providerId="ADAL" clId="{FFCDD855-B2C4-4ABC-B1FE-E9DA9E655189}" dt="2023-01-05T01:30:46.726" v="86" actId="20577"/>
        <pc:sldMkLst>
          <pc:docMk/>
          <pc:sldMk cId="834669548" sldId="517"/>
        </pc:sldMkLst>
        <pc:spChg chg="mod">
          <ac:chgData name="Jiasong Huang" userId="15496fe7-5392-414e-8083-e82aa8fdc3bc" providerId="ADAL" clId="{FFCDD855-B2C4-4ABC-B1FE-E9DA9E655189}" dt="2023-01-05T01:30:46.726" v="86" actId="20577"/>
          <ac:spMkLst>
            <pc:docMk/>
            <pc:sldMk cId="834669548" sldId="517"/>
            <ac:spMk id="4098" creationId="{F1960BFE-6293-4422-A15F-375245A4C06A}"/>
          </ac:spMkLst>
        </pc:spChg>
      </pc:sldChg>
      <pc:sldChg chg="del">
        <pc:chgData name="Jiasong Huang" userId="15496fe7-5392-414e-8083-e82aa8fdc3bc" providerId="ADAL" clId="{FFCDD855-B2C4-4ABC-B1FE-E9DA9E655189}" dt="2023-01-05T00:44:51.850" v="1" actId="2696"/>
        <pc:sldMkLst>
          <pc:docMk/>
          <pc:sldMk cId="4157262777" sldId="517"/>
        </pc:sldMkLst>
      </pc:sldChg>
      <pc:sldChg chg="modSp add mod">
        <pc:chgData name="Jiasong Huang" userId="15496fe7-5392-414e-8083-e82aa8fdc3bc" providerId="ADAL" clId="{FFCDD855-B2C4-4ABC-B1FE-E9DA9E655189}" dt="2023-01-05T01:31:08.058" v="90"/>
        <pc:sldMkLst>
          <pc:docMk/>
          <pc:sldMk cId="1428932823" sldId="518"/>
        </pc:sldMkLst>
        <pc:spChg chg="mod">
          <ac:chgData name="Jiasong Huang" userId="15496fe7-5392-414e-8083-e82aa8fdc3bc" providerId="ADAL" clId="{FFCDD855-B2C4-4ABC-B1FE-E9DA9E655189}" dt="2023-01-05T01:31:08.058" v="90"/>
          <ac:spMkLst>
            <pc:docMk/>
            <pc:sldMk cId="1428932823" sldId="518"/>
            <ac:spMk id="4098" creationId="{F1960BFE-6293-4422-A15F-375245A4C06A}"/>
          </ac:spMkLst>
        </pc:spChg>
      </pc:sldChg>
      <pc:sldChg chg="del">
        <pc:chgData name="Jiasong Huang" userId="15496fe7-5392-414e-8083-e82aa8fdc3bc" providerId="ADAL" clId="{FFCDD855-B2C4-4ABC-B1FE-E9DA9E655189}" dt="2023-01-05T00:44:50.279" v="0" actId="2696"/>
        <pc:sldMkLst>
          <pc:docMk/>
          <pc:sldMk cId="2514314514" sldId="518"/>
        </pc:sldMkLst>
      </pc:sldChg>
      <pc:sldChg chg="modSp add del mod">
        <pc:chgData name="Jiasong Huang" userId="15496fe7-5392-414e-8083-e82aa8fdc3bc" providerId="ADAL" clId="{FFCDD855-B2C4-4ABC-B1FE-E9DA9E655189}" dt="2023-02-20T20:04:58.263" v="3254" actId="2696"/>
        <pc:sldMkLst>
          <pc:docMk/>
          <pc:sldMk cId="2415406070" sldId="519"/>
        </pc:sldMkLst>
        <pc:spChg chg="mod">
          <ac:chgData name="Jiasong Huang" userId="15496fe7-5392-414e-8083-e82aa8fdc3bc" providerId="ADAL" clId="{FFCDD855-B2C4-4ABC-B1FE-E9DA9E655189}" dt="2023-02-20T20:03:35.001" v="3247" actId="21"/>
          <ac:spMkLst>
            <pc:docMk/>
            <pc:sldMk cId="2415406070" sldId="519"/>
            <ac:spMk id="10242" creationId="{EFCCB4D8-C4C5-4051-90A1-4E9BFBBA8801}"/>
          </ac:spMkLst>
        </pc:spChg>
      </pc:sldChg>
      <pc:sldChg chg="modSp add mod">
        <pc:chgData name="Jiasong Huang" userId="15496fe7-5392-414e-8083-e82aa8fdc3bc" providerId="ADAL" clId="{FFCDD855-B2C4-4ABC-B1FE-E9DA9E655189}" dt="2023-02-20T20:04:42.871" v="3253" actId="20577"/>
        <pc:sldMkLst>
          <pc:docMk/>
          <pc:sldMk cId="1229667641" sldId="520"/>
        </pc:sldMkLst>
        <pc:spChg chg="mod">
          <ac:chgData name="Jiasong Huang" userId="15496fe7-5392-414e-8083-e82aa8fdc3bc" providerId="ADAL" clId="{FFCDD855-B2C4-4ABC-B1FE-E9DA9E655189}" dt="2023-02-20T20:04:42.871" v="3253" actId="20577"/>
          <ac:spMkLst>
            <pc:docMk/>
            <pc:sldMk cId="1229667641" sldId="520"/>
            <ac:spMk id="10242" creationId="{EFCCB4D8-C4C5-4051-90A1-4E9BFBBA8801}"/>
          </ac:spMkLst>
        </pc:spChg>
      </pc:sldChg>
      <pc:sldChg chg="modSp add del mod">
        <pc:chgData name="Jiasong Huang" userId="15496fe7-5392-414e-8083-e82aa8fdc3bc" providerId="ADAL" clId="{FFCDD855-B2C4-4ABC-B1FE-E9DA9E655189}" dt="2023-02-20T20:38:39.998" v="3429" actId="2696"/>
        <pc:sldMkLst>
          <pc:docMk/>
          <pc:sldMk cId="23404823" sldId="521"/>
        </pc:sldMkLst>
        <pc:spChg chg="mod">
          <ac:chgData name="Jiasong Huang" userId="15496fe7-5392-414e-8083-e82aa8fdc3bc" providerId="ADAL" clId="{FFCDD855-B2C4-4ABC-B1FE-E9DA9E655189}" dt="2023-01-09T01:33:33.792" v="1894" actId="20577"/>
          <ac:spMkLst>
            <pc:docMk/>
            <pc:sldMk cId="23404823" sldId="521"/>
            <ac:spMk id="16386" creationId="{817532CD-CF4F-47E3-A5B4-3FDAFA33F3C5}"/>
          </ac:spMkLst>
        </pc:spChg>
      </pc:sldChg>
      <pc:sldChg chg="modSp add del mod">
        <pc:chgData name="Jiasong Huang" userId="15496fe7-5392-414e-8083-e82aa8fdc3bc" providerId="ADAL" clId="{FFCDD855-B2C4-4ABC-B1FE-E9DA9E655189}" dt="2023-01-09T01:42:16" v="2261" actId="2696"/>
        <pc:sldMkLst>
          <pc:docMk/>
          <pc:sldMk cId="3986878892" sldId="522"/>
        </pc:sldMkLst>
        <pc:spChg chg="mod">
          <ac:chgData name="Jiasong Huang" userId="15496fe7-5392-414e-8083-e82aa8fdc3bc" providerId="ADAL" clId="{FFCDD855-B2C4-4ABC-B1FE-E9DA9E655189}" dt="2023-01-09T01:41:12.267" v="2216" actId="21"/>
          <ac:spMkLst>
            <pc:docMk/>
            <pc:sldMk cId="3986878892" sldId="522"/>
            <ac:spMk id="16386" creationId="{817532CD-CF4F-47E3-A5B4-3FDAFA33F3C5}"/>
          </ac:spMkLst>
        </pc:spChg>
      </pc:sldChg>
      <pc:sldChg chg="modSp add mod">
        <pc:chgData name="Jiasong Huang" userId="15496fe7-5392-414e-8083-e82aa8fdc3bc" providerId="ADAL" clId="{FFCDD855-B2C4-4ABC-B1FE-E9DA9E655189}" dt="2023-02-20T20:30:48.503" v="3376" actId="115"/>
        <pc:sldMkLst>
          <pc:docMk/>
          <pc:sldMk cId="3416393561" sldId="523"/>
        </pc:sldMkLst>
        <pc:spChg chg="mod">
          <ac:chgData name="Jiasong Huang" userId="15496fe7-5392-414e-8083-e82aa8fdc3bc" providerId="ADAL" clId="{FFCDD855-B2C4-4ABC-B1FE-E9DA9E655189}" dt="2023-02-20T20:30:48.503" v="3376" actId="115"/>
          <ac:spMkLst>
            <pc:docMk/>
            <pc:sldMk cId="3416393561" sldId="523"/>
            <ac:spMk id="16386" creationId="{817532CD-CF4F-47E3-A5B4-3FDAFA33F3C5}"/>
          </ac:spMkLst>
        </pc:spChg>
      </pc:sldChg>
      <pc:sldChg chg="modSp add mod">
        <pc:chgData name="Jiasong Huang" userId="15496fe7-5392-414e-8083-e82aa8fdc3bc" providerId="ADAL" clId="{FFCDD855-B2C4-4ABC-B1FE-E9DA9E655189}" dt="2023-01-09T01:40:52.917" v="2214" actId="20577"/>
        <pc:sldMkLst>
          <pc:docMk/>
          <pc:sldMk cId="1010007820" sldId="524"/>
        </pc:sldMkLst>
        <pc:spChg chg="mod">
          <ac:chgData name="Jiasong Huang" userId="15496fe7-5392-414e-8083-e82aa8fdc3bc" providerId="ADAL" clId="{FFCDD855-B2C4-4ABC-B1FE-E9DA9E655189}" dt="2023-01-09T01:40:52.917" v="2214" actId="20577"/>
          <ac:spMkLst>
            <pc:docMk/>
            <pc:sldMk cId="1010007820" sldId="524"/>
            <ac:spMk id="16386" creationId="{817532CD-CF4F-47E3-A5B4-3FDAFA33F3C5}"/>
          </ac:spMkLst>
        </pc:spChg>
      </pc:sldChg>
      <pc:sldChg chg="modSp add mod">
        <pc:chgData name="Jiasong Huang" userId="15496fe7-5392-414e-8083-e82aa8fdc3bc" providerId="ADAL" clId="{FFCDD855-B2C4-4ABC-B1FE-E9DA9E655189}" dt="2023-02-20T20:48:50.754" v="3562" actId="20577"/>
        <pc:sldMkLst>
          <pc:docMk/>
          <pc:sldMk cId="2095775021" sldId="525"/>
        </pc:sldMkLst>
        <pc:spChg chg="mod">
          <ac:chgData name="Jiasong Huang" userId="15496fe7-5392-414e-8083-e82aa8fdc3bc" providerId="ADAL" clId="{FFCDD855-B2C4-4ABC-B1FE-E9DA9E655189}" dt="2023-02-20T20:48:50.754" v="3562" actId="20577"/>
          <ac:spMkLst>
            <pc:docMk/>
            <pc:sldMk cId="2095775021" sldId="525"/>
            <ac:spMk id="3" creationId="{4F6AC703-C131-4079-88C6-7024CBBA08BA}"/>
          </ac:spMkLst>
        </pc:spChg>
      </pc:sldChg>
      <pc:sldChg chg="modSp add mod">
        <pc:chgData name="Jiasong Huang" userId="15496fe7-5392-414e-8083-e82aa8fdc3bc" providerId="ADAL" clId="{FFCDD855-B2C4-4ABC-B1FE-E9DA9E655189}" dt="2023-01-09T21:56:34.992" v="2918" actId="20577"/>
        <pc:sldMkLst>
          <pc:docMk/>
          <pc:sldMk cId="2271966468" sldId="526"/>
        </pc:sldMkLst>
        <pc:spChg chg="mod">
          <ac:chgData name="Jiasong Huang" userId="15496fe7-5392-414e-8083-e82aa8fdc3bc" providerId="ADAL" clId="{FFCDD855-B2C4-4ABC-B1FE-E9DA9E655189}" dt="2023-01-09T21:56:34.992" v="2918" actId="20577"/>
          <ac:spMkLst>
            <pc:docMk/>
            <pc:sldMk cId="2271966468" sldId="526"/>
            <ac:spMk id="3" creationId="{4F6AC703-C131-4079-88C6-7024CBBA08BA}"/>
          </ac:spMkLst>
        </pc:spChg>
      </pc:sldChg>
      <pc:sldChg chg="modSp add mod">
        <pc:chgData name="Jiasong Huang" userId="15496fe7-5392-414e-8083-e82aa8fdc3bc" providerId="ADAL" clId="{FFCDD855-B2C4-4ABC-B1FE-E9DA9E655189}" dt="2023-01-09T22:02:23.389" v="2922" actId="20577"/>
        <pc:sldMkLst>
          <pc:docMk/>
          <pc:sldMk cId="1654049869" sldId="527"/>
        </pc:sldMkLst>
        <pc:spChg chg="mod">
          <ac:chgData name="Jiasong Huang" userId="15496fe7-5392-414e-8083-e82aa8fdc3bc" providerId="ADAL" clId="{FFCDD855-B2C4-4ABC-B1FE-E9DA9E655189}" dt="2023-01-09T22:02:23.389" v="2922" actId="20577"/>
          <ac:spMkLst>
            <pc:docMk/>
            <pc:sldMk cId="1654049869" sldId="527"/>
            <ac:spMk id="3" creationId="{4F6AC703-C131-4079-88C6-7024CBBA08BA}"/>
          </ac:spMkLst>
        </pc:spChg>
      </pc:sldChg>
      <pc:sldChg chg="modSp add mod">
        <pc:chgData name="Jiasong Huang" userId="15496fe7-5392-414e-8083-e82aa8fdc3bc" providerId="ADAL" clId="{FFCDD855-B2C4-4ABC-B1FE-E9DA9E655189}" dt="2023-02-20T20:55:20.618" v="3602"/>
        <pc:sldMkLst>
          <pc:docMk/>
          <pc:sldMk cId="3172215108" sldId="528"/>
        </pc:sldMkLst>
        <pc:spChg chg="mod">
          <ac:chgData name="Jiasong Huang" userId="15496fe7-5392-414e-8083-e82aa8fdc3bc" providerId="ADAL" clId="{FFCDD855-B2C4-4ABC-B1FE-E9DA9E655189}" dt="2023-02-20T20:55:20.618" v="3602"/>
          <ac:spMkLst>
            <pc:docMk/>
            <pc:sldMk cId="3172215108" sldId="528"/>
            <ac:spMk id="3" creationId="{4F6AC703-C131-4079-88C6-7024CBBA08BA}"/>
          </ac:spMkLst>
        </pc:spChg>
      </pc:sldChg>
      <pc:sldChg chg="modSp add del mod">
        <pc:chgData name="Jiasong Huang" userId="15496fe7-5392-414e-8083-e82aa8fdc3bc" providerId="ADAL" clId="{FFCDD855-B2C4-4ABC-B1FE-E9DA9E655189}" dt="2023-02-20T20:55:34.351" v="3603" actId="2696"/>
        <pc:sldMkLst>
          <pc:docMk/>
          <pc:sldMk cId="3529721857" sldId="529"/>
        </pc:sldMkLst>
        <pc:spChg chg="mod">
          <ac:chgData name="Jiasong Huang" userId="15496fe7-5392-414e-8083-e82aa8fdc3bc" providerId="ADAL" clId="{FFCDD855-B2C4-4ABC-B1FE-E9DA9E655189}" dt="2023-02-20T20:55:13.603" v="3599" actId="21"/>
          <ac:spMkLst>
            <pc:docMk/>
            <pc:sldMk cId="3529721857" sldId="529"/>
            <ac:spMk id="3" creationId="{4F6AC703-C131-4079-88C6-7024CBBA08BA}"/>
          </ac:spMkLst>
        </pc:spChg>
      </pc:sldChg>
      <pc:sldChg chg="modSp add mod">
        <pc:chgData name="Jiasong Huang" userId="15496fe7-5392-414e-8083-e82aa8fdc3bc" providerId="ADAL" clId="{FFCDD855-B2C4-4ABC-B1FE-E9DA9E655189}" dt="2023-01-09T02:00:02.748" v="2674" actId="20577"/>
        <pc:sldMkLst>
          <pc:docMk/>
          <pc:sldMk cId="2599285050" sldId="530"/>
        </pc:sldMkLst>
        <pc:spChg chg="mod">
          <ac:chgData name="Jiasong Huang" userId="15496fe7-5392-414e-8083-e82aa8fdc3bc" providerId="ADAL" clId="{FFCDD855-B2C4-4ABC-B1FE-E9DA9E655189}" dt="2023-01-09T02:00:02.748" v="2674" actId="20577"/>
          <ac:spMkLst>
            <pc:docMk/>
            <pc:sldMk cId="2599285050" sldId="530"/>
            <ac:spMk id="3" creationId="{4F6AC703-C131-4079-88C6-7024CBBA08BA}"/>
          </ac:spMkLst>
        </pc:spChg>
      </pc:sldChg>
      <pc:sldChg chg="modSp add mod ord">
        <pc:chgData name="Jiasong Huang" userId="15496fe7-5392-414e-8083-e82aa8fdc3bc" providerId="ADAL" clId="{FFCDD855-B2C4-4ABC-B1FE-E9DA9E655189}" dt="2023-02-20T20:23:31.633" v="3366" actId="115"/>
        <pc:sldMkLst>
          <pc:docMk/>
          <pc:sldMk cId="3303720286" sldId="531"/>
        </pc:sldMkLst>
        <pc:spChg chg="mod">
          <ac:chgData name="Jiasong Huang" userId="15496fe7-5392-414e-8083-e82aa8fdc3bc" providerId="ADAL" clId="{FFCDD855-B2C4-4ABC-B1FE-E9DA9E655189}" dt="2023-02-20T20:23:31.633" v="3366" actId="115"/>
          <ac:spMkLst>
            <pc:docMk/>
            <pc:sldMk cId="3303720286" sldId="531"/>
            <ac:spMk id="10242" creationId="{EFCCB4D8-C4C5-4051-90A1-4E9BFBBA8801}"/>
          </ac:spMkLst>
        </pc:spChg>
      </pc:sldChg>
      <pc:sldChg chg="modSp add mod">
        <pc:chgData name="Jiasong Huang" userId="15496fe7-5392-414e-8083-e82aa8fdc3bc" providerId="ADAL" clId="{FFCDD855-B2C4-4ABC-B1FE-E9DA9E655189}" dt="2023-02-20T20:30:02.768" v="3374" actId="20577"/>
        <pc:sldMkLst>
          <pc:docMk/>
          <pc:sldMk cId="360853863" sldId="532"/>
        </pc:sldMkLst>
        <pc:spChg chg="mod">
          <ac:chgData name="Jiasong Huang" userId="15496fe7-5392-414e-8083-e82aa8fdc3bc" providerId="ADAL" clId="{FFCDD855-B2C4-4ABC-B1FE-E9DA9E655189}" dt="2023-02-20T20:30:02.768" v="3374" actId="20577"/>
          <ac:spMkLst>
            <pc:docMk/>
            <pc:sldMk cId="360853863" sldId="532"/>
            <ac:spMk id="16386" creationId="{817532CD-CF4F-47E3-A5B4-3FDAFA33F3C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00E40-0970-4EE5-9493-99427A8FAB84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207F3-F722-4709-889D-3905040A2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47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8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17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1B85-2AC7-41C1-BA5E-8F1FAA2E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CF89-8873-42B4-807E-21437388EB3B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60F84-3108-4DAD-AB12-A41BF9B3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11F8-7694-4EC3-9906-64C1513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454B-284C-4A21-9732-BBAC1D138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FFB2A-D893-4FEA-9B1C-94CBC3B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2BB4F-9DBC-4ECE-9783-63E4B19972AC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EB5B-A520-411D-B2DD-7B07B4E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7808-A0E2-4E44-BB69-D242AFD7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9A2-3AF4-4968-A9F1-796F3F81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A9A8E-BE10-4A8E-B4E5-5DEED2C1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8AF3F-FBA8-46B2-B2F7-B89152EB765F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A7EC2-6514-4AE4-A07D-243B50EC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72417-6AF9-4096-B456-B63E504A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E1F-3903-43FC-8138-0D76DB27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8D61A9A-8F1C-4039-B9C5-8AC5BD88E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C1BC-6CE8-4C89-9586-7EC8B4A98308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1AB2B-9D0E-41B5-88AE-F098ECE5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EBA2BB-740D-432E-A2C0-CA8D6DAF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04E2-AF6D-4371-8E91-9682F97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99613BD-3D3B-450A-8715-D6B3EEF8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6A29-0C10-4257-A523-88CC208DE323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C7E700-F6E9-49C4-897C-7A0AABA1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3B4A81D-0B5E-424C-9145-19E27D9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6BD0-9D44-4B53-8E6C-FBBA6D00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44A8A0-EBF9-4A40-BA35-0E863DF0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6EA1A-6AC4-494C-86AD-36378D9667EB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D0B99A-061D-4303-8EE1-8167712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5E51A0-F6FD-406C-843F-22360A1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770F-34C0-4EAA-AAF5-DDA077707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9653DDA-474D-43C8-A95B-8A0F3060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D2DC-7AF8-4FE7-9DB3-68CABD760879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0ADD24-9B2A-4A6F-B768-87E4F2D8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9BDFC3-8C0E-44BB-8A0E-F385554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B917-23D9-4C65-95FB-40C68B59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1CC6E0-045B-440D-9935-46C8B8E6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7990-B336-4205-BFED-CBCFF63915A4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0E48A1-EF6E-4F6A-AA47-38A3A3F4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51D94B-9AEC-45DF-8C19-BAF0119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953-3D4B-4995-A334-0CC155E3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4D31A2-D833-4CA5-8EC3-81AFB461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ED8D-EF49-4A35-A0C0-C9155477F880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134CA7-4746-4BF0-8BBA-797243C4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2C41D3-2C34-4E00-979A-60685E28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E714-E7C9-41FC-85E3-26F7F7CF9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1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46EA3-7430-497F-A938-39554253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98FC-5A6F-45AD-BCC9-74F82C01DA77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5184-3789-4703-AB65-0917268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8E2AA-9641-4E27-883A-195A5B19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144C-68A3-47BD-9AB1-033F12FD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20D9C-D180-4667-8DA6-5E1157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90F-89C6-4003-BDF5-9A2A1DAE5CB8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0931-3786-4890-9775-D5120DDB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61180-150F-4D64-B570-0CA4F50B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57D39-3165-47E5-8273-D31DCE9A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9946F4-7E6C-42E4-A82D-906CD255D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28F540-A7CF-46FD-A918-CFDFB3032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82D28-9C82-4C68-9B75-90CAD343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5BA866-0E21-4D66-8ED0-595018DB7150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DA32-2BE1-49B0-BB4C-26075542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293B6-2992-4D81-A2FA-1E4A5A0F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5127C8-D4B2-4051-B009-1BC33D01A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7120" y="1540932"/>
            <a:ext cx="9817947" cy="2061105"/>
          </a:xfrm>
        </p:spPr>
        <p:txBody>
          <a:bodyPr/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恩典的团体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alt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745357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13:9-21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爱人不可虚假、恶要厌恶、善要亲近。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爱弟兄、要彼此亲热．恭敬人、要彼此推让。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708991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殷勤不可懒惰．要心里火热．常常服事主。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在指望中要喜乐．在患难中要忍耐。祷告要恒切．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圣徒缺乏要帮补．客要一味的款待。</a:t>
            </a:r>
          </a:p>
        </p:txBody>
      </p:sp>
    </p:spTree>
    <p:extLst>
      <p:ext uri="{BB962C8B-B14F-4D97-AF65-F5344CB8AC3E}">
        <p14:creationId xmlns:p14="http://schemas.microsoft.com/office/powerpoint/2010/main" val="961863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逼迫你们的、要给他们祝福．只要祝福、不可咒诅。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与喜乐的人要同乐．与哀哭的人要同哭。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要彼此同心．不要志气高大、倒要俯就卑微的人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事）。不要自以为聪明。</a:t>
            </a:r>
          </a:p>
        </p:txBody>
      </p:sp>
    </p:spTree>
    <p:extLst>
      <p:ext uri="{BB962C8B-B14F-4D97-AF65-F5344CB8AC3E}">
        <p14:creationId xmlns:p14="http://schemas.microsoft.com/office/powerpoint/2010/main" val="153144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1" y="0"/>
            <a:ext cx="12284765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不要以恶报恶、众人以为美的事、要留心去作。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若是能行、总要尽力与众人和睦。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1" y="0"/>
            <a:ext cx="12284765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亲爱的弟兄、不要自己伸冤、宁可让步、听凭主怒．因为经上记着、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主说、伸冤在我．我必报应。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83466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1" y="0"/>
            <a:ext cx="12284765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你的仇敌若饿了、就给他吃．若渴了、就给他喝．因为你这样行、就是把炭火堆在他的头上。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你不可为恶所胜、反要以善胜恶。</a:t>
            </a:r>
          </a:p>
        </p:txBody>
      </p:sp>
    </p:spTree>
    <p:extLst>
      <p:ext uri="{BB962C8B-B14F-4D97-AF65-F5344CB8AC3E}">
        <p14:creationId xmlns:p14="http://schemas.microsoft.com/office/powerpoint/2010/main" val="142893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一个宣教的教会必需是恩典的团体。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775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你们的光也当这样照在人前、叫他们看见你们的好行为、便将荣耀归给你们在天上的父。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49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爱心冷淡、失去信心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24:10-13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那时、必有许多人跌倒、也要彼此陷害、彼此恨恶、、假先知起来、迷惑多人、、不法的事增多、许多人的爱心、才渐渐冷淡了。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21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4:7-8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万物的结局近了．所以你们要谨慎自守、儆醒祷告。最要紧的是彼此切实相爱．因为爱能遮掩许多的罪。</a:t>
            </a:r>
          </a:p>
        </p:txBody>
      </p:sp>
    </p:spTree>
    <p:extLst>
      <p:ext uri="{BB962C8B-B14F-4D97-AF65-F5344CB8AC3E}">
        <p14:creationId xmlns:p14="http://schemas.microsoft.com/office/powerpoint/2010/main" val="2599285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1-11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福音、教义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与神的关析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(1-2)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教会的事奉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(3-8)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肢体间关析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(9-21):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恩典的团体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966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一．	教会应有家庭的爱</a:t>
            </a:r>
            <a:endParaRPr lang="en-US" altLang="zh-CN" sz="6600" b="1" dirty="0">
              <a:latin typeface="66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没有选择的爱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12:9 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(agape)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人不可虚假、恶要厌恶、善要亲近。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12:10 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(Philadelphia)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弟兄、要彼此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亲热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(Storge)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．恭敬人、要彼此推让。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19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希腊文的爱：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Agape: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牺牲的爱， 服事的爱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Philadelphia: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朋友间的爱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Eros: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异性相吸引的爱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Storge: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家人间的爱；父母儿女间的；天然的；本能的。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613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要彼此同心．不要志气高大、倒要俯就卑微的人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事）。不要自以为聪明。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Live in harmony with one another. Do not be haughty, but associate with the lowly. Never be wise in your own sight.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ESV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164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没有隐私的爱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彼此坦诚，互相劝戒，相爱互助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爱弟兄、要彼此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亲热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(storge)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．恭敬人、要彼此推让。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弟兄们、若有人偶然被过犯所胜、你们属灵的人、就当用温柔的心、把他挽回过来．又当自己小心、恐怕也被引诱。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151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殷勤不可懒惰．要心里火热．常常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服事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在指望中要喜乐．在患难中要忍耐。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祷告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要恒切．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720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12:13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聖徒缺乏，要幫補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帮补： 分享、参与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与喜乐的人要同乐．与哀哭的人要同哭。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667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二。教会对外人也要活出恩典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祝福不同信仰的人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逼迫你们的、要给他们祝福．只要祝福、不可咒诅。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28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保持和睦与尊重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不要以恶报恶、众人以为美的事、要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留心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去作。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12:18 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若是能行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、总要尽力与众人和睦。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393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使人和睦的人有福了．因为他们必称为神的儿子。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3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不要伸冤、以善胜恶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亲爱的弟兄、不要自己伸冤、宁可让步、听凭主怒．因为经上记着、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主说、伸冤在我．我必报应。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』</a:t>
            </a: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007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你的仇敌若饿了、就给他吃．若渴了、就给他喝．因为你这样行、就是把炭火堆在他的头上。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你不可为恶所胜、反要以善胜恶。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235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三。活出恩典的能力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想想耶稣为我们牺牲流血，为的是要重新給我们家庭的爱。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567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想想我们的地位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3:31-35)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凡遵行神旨意的人、就是我的弟兄姐妹和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母亲了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154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758" y="0"/>
            <a:ext cx="12191999" cy="6857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想想我们将来的光景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12:22-24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你们乃是来到锡安山、永生神的城邑、就是天上的耶路撒冷．那里有千万的天使、、、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并新约的中保耶稣、以及所洒的血．这血所说的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比亚伯的血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所说的更美。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33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26D78D-EB6D-49AA-AF91-849BF1DAA1E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4a2e8a5f-46a6-4684-b25a-b12724a42f9d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4F871E-7C93-493C-98A2-2FE53E6E2C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354C67-B383-4E3F-9FE9-42257ADA2054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18508</TotalTime>
  <Words>1314</Words>
  <Application>Microsoft Office PowerPoint</Application>
  <PresentationFormat>Widescreen</PresentationFormat>
  <Paragraphs>73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66</vt:lpstr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恩典的团体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对圣诞的反应</dc:title>
  <dc:creator>Jay Huang</dc:creator>
  <cp:lastModifiedBy>Jay Huang</cp:lastModifiedBy>
  <cp:revision>53</cp:revision>
  <dcterms:created xsi:type="dcterms:W3CDTF">2019-11-24T05:29:19Z</dcterms:created>
  <dcterms:modified xsi:type="dcterms:W3CDTF">2023-02-21T05:50:04Z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